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 id="2147483653" r:id="rId3"/>
  </p:sldMasterIdLst>
  <p:notesMasterIdLst>
    <p:notesMasterId r:id="rId11"/>
  </p:notesMasterIdLst>
  <p:sldIdLst>
    <p:sldId id="304" r:id="rId4"/>
    <p:sldId id="309" r:id="rId5"/>
    <p:sldId id="303" r:id="rId6"/>
    <p:sldId id="300" r:id="rId7"/>
    <p:sldId id="305" r:id="rId8"/>
    <p:sldId id="311" r:id="rId9"/>
    <p:sldId id="299" r:id="rId10"/>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892" autoAdjust="0"/>
  </p:normalViewPr>
  <p:slideViewPr>
    <p:cSldViewPr>
      <p:cViewPr varScale="1">
        <p:scale>
          <a:sx n="47" d="100"/>
          <a:sy n="47" d="100"/>
        </p:scale>
        <p:origin x="1915" y="58"/>
      </p:cViewPr>
      <p:guideLst>
        <p:guide orient="horz" pos="3072"/>
        <p:guide pos="4096"/>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AAA88760-8902-4584-9ED3-DD8E41B43EE3}"/>
    <pc:docChg chg="undo redo custSel addSld delSld modSld sldOrd">
      <pc:chgData name="Daniel Roper" userId="c5274ab7fa42462a" providerId="LiveId" clId="{AAA88760-8902-4584-9ED3-DD8E41B43EE3}" dt="2023-04-16T12:20:00.238" v="6833"/>
      <pc:docMkLst>
        <pc:docMk/>
      </pc:docMkLst>
      <pc:sldChg chg="modSp add mod modAnim">
        <pc:chgData name="Daniel Roper" userId="c5274ab7fa42462a" providerId="LiveId" clId="{AAA88760-8902-4584-9ED3-DD8E41B43EE3}" dt="2023-04-15T22:12:36.049" v="5482" actId="207"/>
        <pc:sldMkLst>
          <pc:docMk/>
          <pc:sldMk cId="3783783682" sldId="286"/>
        </pc:sldMkLst>
        <pc:spChg chg="mod">
          <ac:chgData name="Daniel Roper" userId="c5274ab7fa42462a" providerId="LiveId" clId="{AAA88760-8902-4584-9ED3-DD8E41B43EE3}" dt="2023-04-15T22:12:36.049" v="5482" actId="207"/>
          <ac:spMkLst>
            <pc:docMk/>
            <pc:sldMk cId="3783783682" sldId="286"/>
            <ac:spMk id="2" creationId="{7291F94E-2690-A2F2-CEC7-1F19FB51ADF4}"/>
          </ac:spMkLst>
        </pc:spChg>
      </pc:sldChg>
      <pc:sldChg chg="addSp modSp add modAnim modNotesTx">
        <pc:chgData name="Daniel Roper" userId="c5274ab7fa42462a" providerId="LiveId" clId="{AAA88760-8902-4584-9ED3-DD8E41B43EE3}" dt="2023-04-16T11:10:29.338" v="6734"/>
        <pc:sldMkLst>
          <pc:docMk/>
          <pc:sldMk cId="1197385335" sldId="292"/>
        </pc:sldMkLst>
        <pc:spChg chg="add mod">
          <ac:chgData name="Daniel Roper" userId="c5274ab7fa42462a" providerId="LiveId" clId="{AAA88760-8902-4584-9ED3-DD8E41B43EE3}" dt="2023-04-16T11:07:41.399" v="6728"/>
          <ac:spMkLst>
            <pc:docMk/>
            <pc:sldMk cId="1197385335" sldId="292"/>
            <ac:spMk id="5" creationId="{F1DC6925-83DB-2E5E-96FD-007262E4E080}"/>
          </ac:spMkLst>
        </pc:spChg>
      </pc:sldChg>
      <pc:sldChg chg="addSp delSp modSp mod delAnim modAnim">
        <pc:chgData name="Daniel Roper" userId="c5274ab7fa42462a" providerId="LiveId" clId="{AAA88760-8902-4584-9ED3-DD8E41B43EE3}" dt="2023-04-16T11:41:30.455" v="6740"/>
        <pc:sldMkLst>
          <pc:docMk/>
          <pc:sldMk cId="1348851278" sldId="293"/>
        </pc:sldMkLst>
        <pc:spChg chg="add mod">
          <ac:chgData name="Daniel Roper" userId="c5274ab7fa42462a" providerId="LiveId" clId="{AAA88760-8902-4584-9ED3-DD8E41B43EE3}" dt="2023-04-14T15:20:21.018" v="727" actId="1035"/>
          <ac:spMkLst>
            <pc:docMk/>
            <pc:sldMk cId="1348851278" sldId="293"/>
            <ac:spMk id="3" creationId="{4D737FC8-FE4E-73C6-5265-C9114B57D03E}"/>
          </ac:spMkLst>
        </pc:spChg>
        <pc:spChg chg="mod">
          <ac:chgData name="Daniel Roper" userId="c5274ab7fa42462a" providerId="LiveId" clId="{AAA88760-8902-4584-9ED3-DD8E41B43EE3}" dt="2023-04-16T11:41:05.074" v="6739" actId="115"/>
          <ac:spMkLst>
            <pc:docMk/>
            <pc:sldMk cId="1348851278" sldId="293"/>
            <ac:spMk id="4" creationId="{0EFC5AA7-E393-EE13-3E01-D54EB5972799}"/>
          </ac:spMkLst>
        </pc:spChg>
        <pc:picChg chg="del">
          <ac:chgData name="Daniel Roper" userId="c5274ab7fa42462a" providerId="LiveId" clId="{AAA88760-8902-4584-9ED3-DD8E41B43EE3}" dt="2023-04-16T11:40:44.689" v="6738" actId="478"/>
          <ac:picMkLst>
            <pc:docMk/>
            <pc:sldMk cId="1348851278" sldId="293"/>
            <ac:picMk id="2" creationId="{21CE6E34-FCE3-C1DF-FC3F-E9F550B73E16}"/>
          </ac:picMkLst>
        </pc:picChg>
      </pc:sldChg>
      <pc:sldChg chg="addSp delSp modSp add mod setBg modAnim">
        <pc:chgData name="Daniel Roper" userId="c5274ab7fa42462a" providerId="LiveId" clId="{AAA88760-8902-4584-9ED3-DD8E41B43EE3}" dt="2023-04-14T15:16:03.327" v="711" actId="164"/>
        <pc:sldMkLst>
          <pc:docMk/>
          <pc:sldMk cId="2048383351" sldId="295"/>
        </pc:sldMkLst>
        <pc:spChg chg="mod topLvl">
          <ac:chgData name="Daniel Roper" userId="c5274ab7fa42462a" providerId="LiveId" clId="{AAA88760-8902-4584-9ED3-DD8E41B43EE3}" dt="2023-04-14T15:16:03.327" v="711" actId="164"/>
          <ac:spMkLst>
            <pc:docMk/>
            <pc:sldMk cId="2048383351" sldId="295"/>
            <ac:spMk id="21" creationId="{98F9D156-431D-31C3-060A-E212C57E6A3B}"/>
          </ac:spMkLst>
        </pc:spChg>
        <pc:spChg chg="mod">
          <ac:chgData name="Daniel Roper" userId="c5274ab7fa42462a" providerId="LiveId" clId="{AAA88760-8902-4584-9ED3-DD8E41B43EE3}" dt="2023-04-14T15:15:53.983" v="710" actId="1076"/>
          <ac:spMkLst>
            <pc:docMk/>
            <pc:sldMk cId="2048383351" sldId="295"/>
            <ac:spMk id="28" creationId="{C6E3BCE9-EEDE-9AB9-A005-6EB5FA90C074}"/>
          </ac:spMkLst>
        </pc:spChg>
        <pc:spChg chg="mod">
          <ac:chgData name="Daniel Roper" userId="c5274ab7fa42462a" providerId="LiveId" clId="{AAA88760-8902-4584-9ED3-DD8E41B43EE3}" dt="2023-04-14T15:11:43.516" v="674" actId="1036"/>
          <ac:spMkLst>
            <pc:docMk/>
            <pc:sldMk cId="2048383351" sldId="295"/>
            <ac:spMk id="29" creationId="{4B0D732A-1ED4-B687-1904-83D061E2C9FD}"/>
          </ac:spMkLst>
        </pc:spChg>
        <pc:grpChg chg="add mod">
          <ac:chgData name="Daniel Roper" userId="c5274ab7fa42462a" providerId="LiveId" clId="{AAA88760-8902-4584-9ED3-DD8E41B43EE3}" dt="2023-04-14T15:16:03.327" v="711" actId="164"/>
          <ac:grpSpMkLst>
            <pc:docMk/>
            <pc:sldMk cId="2048383351" sldId="295"/>
            <ac:grpSpMk id="2" creationId="{8083D35F-F548-4311-FB84-256A5ED64CBA}"/>
          </ac:grpSpMkLst>
        </pc:grpChg>
        <pc:grpChg chg="del mod">
          <ac:chgData name="Daniel Roper" userId="c5274ab7fa42462a" providerId="LiveId" clId="{AAA88760-8902-4584-9ED3-DD8E41B43EE3}" dt="2023-04-14T15:11:56.351" v="675" actId="165"/>
          <ac:grpSpMkLst>
            <pc:docMk/>
            <pc:sldMk cId="2048383351" sldId="295"/>
            <ac:grpSpMk id="22" creationId="{43F5F89C-8EEF-F891-3165-992E6AEA12D8}"/>
          </ac:grpSpMkLst>
        </pc:grpChg>
        <pc:picChg chg="mod">
          <ac:chgData name="Daniel Roper" userId="c5274ab7fa42462a" providerId="LiveId" clId="{AAA88760-8902-4584-9ED3-DD8E41B43EE3}" dt="2023-04-14T15:12:36.884" v="692" actId="1035"/>
          <ac:picMkLst>
            <pc:docMk/>
            <pc:sldMk cId="2048383351" sldId="295"/>
            <ac:picMk id="15" creationId="{CC03765E-488E-CB5D-5C60-2470F9AD8754}"/>
          </ac:picMkLst>
        </pc:picChg>
        <pc:picChg chg="mod topLvl">
          <ac:chgData name="Daniel Roper" userId="c5274ab7fa42462a" providerId="LiveId" clId="{AAA88760-8902-4584-9ED3-DD8E41B43EE3}" dt="2023-04-14T15:16:03.327" v="711" actId="164"/>
          <ac:picMkLst>
            <pc:docMk/>
            <pc:sldMk cId="2048383351" sldId="295"/>
            <ac:picMk id="17" creationId="{37755896-D724-B176-2B3B-508E07E30395}"/>
          </ac:picMkLst>
        </pc:picChg>
        <pc:picChg chg="mod">
          <ac:chgData name="Daniel Roper" userId="c5274ab7fa42462a" providerId="LiveId" clId="{AAA88760-8902-4584-9ED3-DD8E41B43EE3}" dt="2023-04-14T15:12:15.444" v="682" actId="1036"/>
          <ac:picMkLst>
            <pc:docMk/>
            <pc:sldMk cId="2048383351" sldId="295"/>
            <ac:picMk id="19" creationId="{FB5EBEA8-E57E-4BA7-2244-852075B0C9AD}"/>
          </ac:picMkLst>
        </pc:picChg>
        <pc:picChg chg="mod">
          <ac:chgData name="Daniel Roper" userId="c5274ab7fa42462a" providerId="LiveId" clId="{AAA88760-8902-4584-9ED3-DD8E41B43EE3}" dt="2023-04-14T15:12:34.443" v="691" actId="1038"/>
          <ac:picMkLst>
            <pc:docMk/>
            <pc:sldMk cId="2048383351" sldId="295"/>
            <ac:picMk id="27" creationId="{E7C7E86C-2310-95D9-3D0D-1C31DAF840F3}"/>
          </ac:picMkLst>
        </pc:picChg>
      </pc:sldChg>
      <pc:sldChg chg="addSp delSp modSp add mod setBg delAnim">
        <pc:chgData name="Daniel Roper" userId="c5274ab7fa42462a" providerId="LiveId" clId="{AAA88760-8902-4584-9ED3-DD8E41B43EE3}" dt="2023-04-15T22:15:24.279" v="5485" actId="1035"/>
        <pc:sldMkLst>
          <pc:docMk/>
          <pc:sldMk cId="3281683318" sldId="296"/>
        </pc:sldMkLst>
        <pc:spChg chg="add del mod">
          <ac:chgData name="Daniel Roper" userId="c5274ab7fa42462a" providerId="LiveId" clId="{AAA88760-8902-4584-9ED3-DD8E41B43EE3}" dt="2023-04-14T15:13:31.735" v="700" actId="478"/>
          <ac:spMkLst>
            <pc:docMk/>
            <pc:sldMk cId="3281683318" sldId="296"/>
            <ac:spMk id="2" creationId="{1A76185B-957D-3180-6CAF-6CED6C610406}"/>
          </ac:spMkLst>
        </pc:spChg>
        <pc:spChg chg="del mod">
          <ac:chgData name="Daniel Roper" userId="c5274ab7fa42462a" providerId="LiveId" clId="{AAA88760-8902-4584-9ED3-DD8E41B43EE3}" dt="2023-04-14T15:13:49.737" v="703" actId="478"/>
          <ac:spMkLst>
            <pc:docMk/>
            <pc:sldMk cId="3281683318" sldId="296"/>
            <ac:spMk id="3" creationId="{2A7F7536-B790-51C2-6446-F20FC455E65B}"/>
          </ac:spMkLst>
        </pc:spChg>
        <pc:spChg chg="del">
          <ac:chgData name="Daniel Roper" userId="c5274ab7fa42462a" providerId="LiveId" clId="{AAA88760-8902-4584-9ED3-DD8E41B43EE3}" dt="2023-04-14T15:13:45.461" v="701" actId="478"/>
          <ac:spMkLst>
            <pc:docMk/>
            <pc:sldMk cId="3281683318" sldId="296"/>
            <ac:spMk id="4" creationId="{F19972FE-5E16-78A1-65D7-647CBA6251D9}"/>
          </ac:spMkLst>
        </pc:spChg>
        <pc:spChg chg="add del mod">
          <ac:chgData name="Daniel Roper" userId="c5274ab7fa42462a" providerId="LiveId" clId="{AAA88760-8902-4584-9ED3-DD8E41B43EE3}" dt="2023-04-14T15:16:17.123" v="713" actId="478"/>
          <ac:spMkLst>
            <pc:docMk/>
            <pc:sldMk cId="3281683318" sldId="296"/>
            <ac:spMk id="8" creationId="{3ACBE734-2834-4650-E52A-7156E67A6F44}"/>
          </ac:spMkLst>
        </pc:spChg>
        <pc:spChg chg="mod">
          <ac:chgData name="Daniel Roper" userId="c5274ab7fa42462a" providerId="LiveId" clId="{AAA88760-8902-4584-9ED3-DD8E41B43EE3}" dt="2023-04-14T15:16:26.460" v="714"/>
          <ac:spMkLst>
            <pc:docMk/>
            <pc:sldMk cId="3281683318" sldId="296"/>
            <ac:spMk id="12" creationId="{9D59B9CA-2A4A-1DD6-D5B0-4DD0988715BA}"/>
          </ac:spMkLst>
        </pc:spChg>
        <pc:spChg chg="mod">
          <ac:chgData name="Daniel Roper" userId="c5274ab7fa42462a" providerId="LiveId" clId="{AAA88760-8902-4584-9ED3-DD8E41B43EE3}" dt="2023-04-15T22:15:24.279" v="5485" actId="1035"/>
          <ac:spMkLst>
            <pc:docMk/>
            <pc:sldMk cId="3281683318" sldId="296"/>
            <ac:spMk id="30" creationId="{A28FC35C-7D9C-373C-EC73-CBD11AB5C0FA}"/>
          </ac:spMkLst>
        </pc:spChg>
        <pc:grpChg chg="add mod">
          <ac:chgData name="Daniel Roper" userId="c5274ab7fa42462a" providerId="LiveId" clId="{AAA88760-8902-4584-9ED3-DD8E41B43EE3}" dt="2023-04-14T15:16:26.460" v="714"/>
          <ac:grpSpMkLst>
            <pc:docMk/>
            <pc:sldMk cId="3281683318" sldId="296"/>
            <ac:grpSpMk id="10" creationId="{E073B708-37A2-3E9A-F428-4D6721F26378}"/>
          </ac:grpSpMkLst>
        </pc:grpChg>
        <pc:grpChg chg="del">
          <ac:chgData name="Daniel Roper" userId="c5274ab7fa42462a" providerId="LiveId" clId="{AAA88760-8902-4584-9ED3-DD8E41B43EE3}" dt="2023-04-14T15:12:58.834" v="693" actId="478"/>
          <ac:grpSpMkLst>
            <pc:docMk/>
            <pc:sldMk cId="3281683318" sldId="296"/>
            <ac:grpSpMk id="22" creationId="{43F5F89C-8EEF-F891-3165-992E6AEA12D8}"/>
          </ac:grpSpMkLst>
        </pc:grpChg>
        <pc:picChg chg="add mod">
          <ac:chgData name="Daniel Roper" userId="c5274ab7fa42462a" providerId="LiveId" clId="{AAA88760-8902-4584-9ED3-DD8E41B43EE3}" dt="2023-04-14T15:13:21.200" v="699"/>
          <ac:picMkLst>
            <pc:docMk/>
            <pc:sldMk cId="3281683318" sldId="296"/>
            <ac:picMk id="5" creationId="{A7E05D7F-CEEC-AEDB-D93B-2D27FC2563B9}"/>
          </ac:picMkLst>
        </pc:picChg>
        <pc:picChg chg="add mod">
          <ac:chgData name="Daniel Roper" userId="c5274ab7fa42462a" providerId="LiveId" clId="{AAA88760-8902-4584-9ED3-DD8E41B43EE3}" dt="2023-04-14T15:13:21.200" v="699"/>
          <ac:picMkLst>
            <pc:docMk/>
            <pc:sldMk cId="3281683318" sldId="296"/>
            <ac:picMk id="6" creationId="{7C956038-4D5E-3163-C47D-CC822458C1C1}"/>
          </ac:picMkLst>
        </pc:picChg>
        <pc:picChg chg="add del mod">
          <ac:chgData name="Daniel Roper" userId="c5274ab7fa42462a" providerId="LiveId" clId="{AAA88760-8902-4584-9ED3-DD8E41B43EE3}" dt="2023-04-14T15:16:15.555" v="712" actId="478"/>
          <ac:picMkLst>
            <pc:docMk/>
            <pc:sldMk cId="3281683318" sldId="296"/>
            <ac:picMk id="7" creationId="{F44B4B1D-CB25-BC87-CAEB-C985D5330386}"/>
          </ac:picMkLst>
        </pc:picChg>
        <pc:picChg chg="add mod">
          <ac:chgData name="Daniel Roper" userId="c5274ab7fa42462a" providerId="LiveId" clId="{AAA88760-8902-4584-9ED3-DD8E41B43EE3}" dt="2023-04-14T15:13:21.200" v="699"/>
          <ac:picMkLst>
            <pc:docMk/>
            <pc:sldMk cId="3281683318" sldId="296"/>
            <ac:picMk id="9" creationId="{DE7E8A8E-73C6-5B19-05C4-EF333E745EF2}"/>
          </ac:picMkLst>
        </pc:picChg>
        <pc:picChg chg="mod">
          <ac:chgData name="Daniel Roper" userId="c5274ab7fa42462a" providerId="LiveId" clId="{AAA88760-8902-4584-9ED3-DD8E41B43EE3}" dt="2023-04-14T15:16:26.460" v="714"/>
          <ac:picMkLst>
            <pc:docMk/>
            <pc:sldMk cId="3281683318" sldId="296"/>
            <ac:picMk id="11" creationId="{733A1F1E-02E6-1210-2EA1-6D5287665060}"/>
          </ac:picMkLst>
        </pc:picChg>
        <pc:picChg chg="del">
          <ac:chgData name="Daniel Roper" userId="c5274ab7fa42462a" providerId="LiveId" clId="{AAA88760-8902-4584-9ED3-DD8E41B43EE3}" dt="2023-04-14T15:13:00.260" v="695" actId="478"/>
          <ac:picMkLst>
            <pc:docMk/>
            <pc:sldMk cId="3281683318" sldId="296"/>
            <ac:picMk id="15" creationId="{CC03765E-488E-CB5D-5C60-2470F9AD8754}"/>
          </ac:picMkLst>
        </pc:picChg>
        <pc:picChg chg="del">
          <ac:chgData name="Daniel Roper" userId="c5274ab7fa42462a" providerId="LiveId" clId="{AAA88760-8902-4584-9ED3-DD8E41B43EE3}" dt="2023-04-14T15:12:59.518" v="694" actId="478"/>
          <ac:picMkLst>
            <pc:docMk/>
            <pc:sldMk cId="3281683318" sldId="296"/>
            <ac:picMk id="19" creationId="{FB5EBEA8-E57E-4BA7-2244-852075B0C9AD}"/>
          </ac:picMkLst>
        </pc:picChg>
        <pc:picChg chg="del">
          <ac:chgData name="Daniel Roper" userId="c5274ab7fa42462a" providerId="LiveId" clId="{AAA88760-8902-4584-9ED3-DD8E41B43EE3}" dt="2023-04-14T15:13:01.149" v="696" actId="478"/>
          <ac:picMkLst>
            <pc:docMk/>
            <pc:sldMk cId="3281683318" sldId="296"/>
            <ac:picMk id="27" creationId="{E7C7E86C-2310-95D9-3D0D-1C31DAF840F3}"/>
          </ac:picMkLst>
        </pc:picChg>
      </pc:sldChg>
      <pc:sldChg chg="modSp del mod">
        <pc:chgData name="Daniel Roper" userId="c5274ab7fa42462a" providerId="LiveId" clId="{AAA88760-8902-4584-9ED3-DD8E41B43EE3}" dt="2023-04-15T02:07:15.923" v="2674" actId="47"/>
        <pc:sldMkLst>
          <pc:docMk/>
          <pc:sldMk cId="1261029513" sldId="298"/>
        </pc:sldMkLst>
        <pc:spChg chg="mod">
          <ac:chgData name="Daniel Roper" userId="c5274ab7fa42462a" providerId="LiveId" clId="{AAA88760-8902-4584-9ED3-DD8E41B43EE3}" dt="2023-04-15T01:26:19.879" v="2478" actId="1076"/>
          <ac:spMkLst>
            <pc:docMk/>
            <pc:sldMk cId="1261029513" sldId="298"/>
            <ac:spMk id="2" creationId="{0B8F69C4-C86E-72EA-7DD4-0A385A24A75B}"/>
          </ac:spMkLst>
        </pc:spChg>
        <pc:spChg chg="mod">
          <ac:chgData name="Daniel Roper" userId="c5274ab7fa42462a" providerId="LiveId" clId="{AAA88760-8902-4584-9ED3-DD8E41B43EE3}" dt="2023-04-14T15:23:46.736" v="745" actId="20577"/>
          <ac:spMkLst>
            <pc:docMk/>
            <pc:sldMk cId="1261029513" sldId="298"/>
            <ac:spMk id="3" creationId="{D3C3E10D-112E-0DF3-D9BF-C5C6EBA87121}"/>
          </ac:spMkLst>
        </pc:spChg>
        <pc:spChg chg="mod">
          <ac:chgData name="Daniel Roper" userId="c5274ab7fa42462a" providerId="LiveId" clId="{AAA88760-8902-4584-9ED3-DD8E41B43EE3}" dt="2023-04-14T15:22:05.833" v="732" actId="207"/>
          <ac:spMkLst>
            <pc:docMk/>
            <pc:sldMk cId="1261029513" sldId="298"/>
            <ac:spMk id="4" creationId="{9305341E-6B84-1D25-D6F7-305DD84EBD1A}"/>
          </ac:spMkLst>
        </pc:spChg>
        <pc:spChg chg="mod">
          <ac:chgData name="Daniel Roper" userId="c5274ab7fa42462a" providerId="LiveId" clId="{AAA88760-8902-4584-9ED3-DD8E41B43EE3}" dt="2023-04-14T15:22:18.959" v="734" actId="207"/>
          <ac:spMkLst>
            <pc:docMk/>
            <pc:sldMk cId="1261029513" sldId="298"/>
            <ac:spMk id="10244" creationId="{48816CDB-4D70-C88C-9DDA-6BC9B834A46B}"/>
          </ac:spMkLst>
        </pc:spChg>
      </pc:sldChg>
      <pc:sldChg chg="ord">
        <pc:chgData name="Daniel Roper" userId="c5274ab7fa42462a" providerId="LiveId" clId="{AAA88760-8902-4584-9ED3-DD8E41B43EE3}" dt="2023-04-15T23:32:34.038" v="5657"/>
        <pc:sldMkLst>
          <pc:docMk/>
          <pc:sldMk cId="2275028716" sldId="299"/>
        </pc:sldMkLst>
      </pc:sldChg>
      <pc:sldChg chg="modSp mod modAnim modNotesTx">
        <pc:chgData name="Daniel Roper" userId="c5274ab7fa42462a" providerId="LiveId" clId="{AAA88760-8902-4584-9ED3-DD8E41B43EE3}" dt="2023-04-16T12:15:52.218" v="6832"/>
        <pc:sldMkLst>
          <pc:docMk/>
          <pc:sldMk cId="1260691744" sldId="300"/>
        </pc:sldMkLst>
        <pc:spChg chg="mod">
          <ac:chgData name="Daniel Roper" userId="c5274ab7fa42462a" providerId="LiveId" clId="{AAA88760-8902-4584-9ED3-DD8E41B43EE3}" dt="2023-04-15T22:31:05.877" v="5493" actId="255"/>
          <ac:spMkLst>
            <pc:docMk/>
            <pc:sldMk cId="1260691744" sldId="300"/>
            <ac:spMk id="3" creationId="{D3C3E10D-112E-0DF3-D9BF-C5C6EBA87121}"/>
          </ac:spMkLst>
        </pc:spChg>
        <pc:spChg chg="mod">
          <ac:chgData name="Daniel Roper" userId="c5274ab7fa42462a" providerId="LiveId" clId="{AAA88760-8902-4584-9ED3-DD8E41B43EE3}" dt="2023-04-15T19:55:59.604" v="5243" actId="1035"/>
          <ac:spMkLst>
            <pc:docMk/>
            <pc:sldMk cId="1260691744" sldId="300"/>
            <ac:spMk id="10244" creationId="{48816CDB-4D70-C88C-9DDA-6BC9B834A46B}"/>
          </ac:spMkLst>
        </pc:spChg>
      </pc:sldChg>
      <pc:sldChg chg="modSp mod modAnim modNotesTx">
        <pc:chgData name="Daniel Roper" userId="c5274ab7fa42462a" providerId="LiveId" clId="{AAA88760-8902-4584-9ED3-DD8E41B43EE3}" dt="2023-04-15T22:31:47.444" v="5495" actId="255"/>
        <pc:sldMkLst>
          <pc:docMk/>
          <pc:sldMk cId="2396378977" sldId="303"/>
        </pc:sldMkLst>
        <pc:spChg chg="mod">
          <ac:chgData name="Daniel Roper" userId="c5274ab7fa42462a" providerId="LiveId" clId="{AAA88760-8902-4584-9ED3-DD8E41B43EE3}" dt="2023-04-15T22:31:47.444" v="5495" actId="255"/>
          <ac:spMkLst>
            <pc:docMk/>
            <pc:sldMk cId="2396378977" sldId="303"/>
            <ac:spMk id="3" creationId="{D3C3E10D-112E-0DF3-D9BF-C5C6EBA87121}"/>
          </ac:spMkLst>
        </pc:spChg>
      </pc:sldChg>
      <pc:sldChg chg="addSp modSp mod">
        <pc:chgData name="Daniel Roper" userId="c5274ab7fa42462a" providerId="LiveId" clId="{AAA88760-8902-4584-9ED3-DD8E41B43EE3}" dt="2023-04-15T22:09:29.579" v="5479" actId="20577"/>
        <pc:sldMkLst>
          <pc:docMk/>
          <pc:sldMk cId="609922268" sldId="304"/>
        </pc:sldMkLst>
        <pc:spChg chg="add mod">
          <ac:chgData name="Daniel Roper" userId="c5274ab7fa42462a" providerId="LiveId" clId="{AAA88760-8902-4584-9ED3-DD8E41B43EE3}" dt="2023-04-15T22:09:29.579" v="5479" actId="20577"/>
          <ac:spMkLst>
            <pc:docMk/>
            <pc:sldMk cId="609922268" sldId="304"/>
            <ac:spMk id="2" creationId="{D9B78166-DDF6-D462-4B21-F01EDA7D6683}"/>
          </ac:spMkLst>
        </pc:spChg>
        <pc:picChg chg="mod">
          <ac:chgData name="Daniel Roper" userId="c5274ab7fa42462a" providerId="LiveId" clId="{AAA88760-8902-4584-9ED3-DD8E41B43EE3}" dt="2023-04-15T22:03:02.142" v="5455" actId="1076"/>
          <ac:picMkLst>
            <pc:docMk/>
            <pc:sldMk cId="609922268" sldId="304"/>
            <ac:picMk id="8" creationId="{87B1ABDA-7E15-BE07-9F6D-B27EDDE2FC0D}"/>
          </ac:picMkLst>
        </pc:picChg>
      </pc:sldChg>
      <pc:sldChg chg="addSp delSp modSp new mod modAnim">
        <pc:chgData name="Daniel Roper" userId="c5274ab7fa42462a" providerId="LiveId" clId="{AAA88760-8902-4584-9ED3-DD8E41B43EE3}" dt="2023-04-15T22:38:23.648" v="5590" actId="20577"/>
        <pc:sldMkLst>
          <pc:docMk/>
          <pc:sldMk cId="4137217073" sldId="305"/>
        </pc:sldMkLst>
        <pc:spChg chg="add del mod">
          <ac:chgData name="Daniel Roper" userId="c5274ab7fa42462a" providerId="LiveId" clId="{AAA88760-8902-4584-9ED3-DD8E41B43EE3}" dt="2023-04-14T00:06:50.781" v="43" actId="478"/>
          <ac:spMkLst>
            <pc:docMk/>
            <pc:sldMk cId="4137217073" sldId="305"/>
            <ac:spMk id="2" creationId="{0BA9B3F0-DFD9-5FE5-CD46-A862D19FBBBF}"/>
          </ac:spMkLst>
        </pc:spChg>
        <pc:spChg chg="del">
          <ac:chgData name="Daniel Roper" userId="c5274ab7fa42462a" providerId="LiveId" clId="{AAA88760-8902-4584-9ED3-DD8E41B43EE3}" dt="2023-04-13T21:08:00.566" v="5" actId="478"/>
          <ac:spMkLst>
            <pc:docMk/>
            <pc:sldMk cId="4137217073" sldId="305"/>
            <ac:spMk id="2" creationId="{532846C5-D47C-0E87-3D10-78370655830C}"/>
          </ac:spMkLst>
        </pc:spChg>
        <pc:spChg chg="del">
          <ac:chgData name="Daniel Roper" userId="c5274ab7fa42462a" providerId="LiveId" clId="{AAA88760-8902-4584-9ED3-DD8E41B43EE3}" dt="2023-04-13T21:07:48.263" v="1" actId="931"/>
          <ac:spMkLst>
            <pc:docMk/>
            <pc:sldMk cId="4137217073" sldId="305"/>
            <ac:spMk id="3" creationId="{760FF1DD-421B-15E9-245E-3CAE1D321F2C}"/>
          </ac:spMkLst>
        </pc:spChg>
        <pc:spChg chg="add del mod">
          <ac:chgData name="Daniel Roper" userId="c5274ab7fa42462a" providerId="LiveId" clId="{AAA88760-8902-4584-9ED3-DD8E41B43EE3}" dt="2023-04-14T00:13:13.088" v="63" actId="478"/>
          <ac:spMkLst>
            <pc:docMk/>
            <pc:sldMk cId="4137217073" sldId="305"/>
            <ac:spMk id="3" creationId="{AC74FB42-BDFC-5832-36E1-7A3430752392}"/>
          </ac:spMkLst>
        </pc:spChg>
        <pc:spChg chg="add mod ord">
          <ac:chgData name="Daniel Roper" userId="c5274ab7fa42462a" providerId="LiveId" clId="{AAA88760-8902-4584-9ED3-DD8E41B43EE3}" dt="2023-04-14T00:10:32.806" v="61" actId="1076"/>
          <ac:spMkLst>
            <pc:docMk/>
            <pc:sldMk cId="4137217073" sldId="305"/>
            <ac:spMk id="6" creationId="{62B84A71-AB40-24CA-F313-B6C7025FF36D}"/>
          </ac:spMkLst>
        </pc:spChg>
        <pc:spChg chg="add mod">
          <ac:chgData name="Daniel Roper" userId="c5274ab7fa42462a" providerId="LiveId" clId="{AAA88760-8902-4584-9ED3-DD8E41B43EE3}" dt="2023-04-14T16:34:52.681" v="1190" actId="20577"/>
          <ac:spMkLst>
            <pc:docMk/>
            <pc:sldMk cId="4137217073" sldId="305"/>
            <ac:spMk id="13" creationId="{32CE8E96-8BB4-3DB1-B85B-98F92975E6B7}"/>
          </ac:spMkLst>
        </pc:spChg>
        <pc:spChg chg="add del">
          <ac:chgData name="Daniel Roper" userId="c5274ab7fa42462a" providerId="LiveId" clId="{AAA88760-8902-4584-9ED3-DD8E41B43EE3}" dt="2023-04-14T12:06:07.719" v="199" actId="11529"/>
          <ac:spMkLst>
            <pc:docMk/>
            <pc:sldMk cId="4137217073" sldId="305"/>
            <ac:spMk id="22" creationId="{815FCAD7-FCD0-697A-913A-0C375A0F0173}"/>
          </ac:spMkLst>
        </pc:spChg>
        <pc:spChg chg="add del">
          <ac:chgData name="Daniel Roper" userId="c5274ab7fa42462a" providerId="LiveId" clId="{AAA88760-8902-4584-9ED3-DD8E41B43EE3}" dt="2023-04-14T12:06:54.370" v="201" actId="11529"/>
          <ac:spMkLst>
            <pc:docMk/>
            <pc:sldMk cId="4137217073" sldId="305"/>
            <ac:spMk id="23" creationId="{5E4183A6-1E20-DF63-7ECA-4A191273F94F}"/>
          </ac:spMkLst>
        </pc:spChg>
        <pc:spChg chg="add del">
          <ac:chgData name="Daniel Roper" userId="c5274ab7fa42462a" providerId="LiveId" clId="{AAA88760-8902-4584-9ED3-DD8E41B43EE3}" dt="2023-04-14T12:07:41.794" v="203" actId="11529"/>
          <ac:spMkLst>
            <pc:docMk/>
            <pc:sldMk cId="4137217073" sldId="305"/>
            <ac:spMk id="24" creationId="{A13537B9-4424-1640-DB8F-99552BDD4E66}"/>
          </ac:spMkLst>
        </pc:spChg>
        <pc:spChg chg="add mod">
          <ac:chgData name="Daniel Roper" userId="c5274ab7fa42462a" providerId="LiveId" clId="{AAA88760-8902-4584-9ED3-DD8E41B43EE3}" dt="2023-04-14T13:56:46.313" v="548" actId="164"/>
          <ac:spMkLst>
            <pc:docMk/>
            <pc:sldMk cId="4137217073" sldId="305"/>
            <ac:spMk id="26" creationId="{78700459-FDE7-5109-C6F0-DFD20717331F}"/>
          </ac:spMkLst>
        </pc:spChg>
        <pc:spChg chg="add mod">
          <ac:chgData name="Daniel Roper" userId="c5274ab7fa42462a" providerId="LiveId" clId="{AAA88760-8902-4584-9ED3-DD8E41B43EE3}" dt="2023-04-14T13:56:30.339" v="545" actId="164"/>
          <ac:spMkLst>
            <pc:docMk/>
            <pc:sldMk cId="4137217073" sldId="305"/>
            <ac:spMk id="27" creationId="{941160CB-B940-E2E3-EB2B-893B6BCB69FD}"/>
          </ac:spMkLst>
        </pc:spChg>
        <pc:spChg chg="add mod">
          <ac:chgData name="Daniel Roper" userId="c5274ab7fa42462a" providerId="LiveId" clId="{AAA88760-8902-4584-9ED3-DD8E41B43EE3}" dt="2023-04-14T13:56:30.339" v="545" actId="164"/>
          <ac:spMkLst>
            <pc:docMk/>
            <pc:sldMk cId="4137217073" sldId="305"/>
            <ac:spMk id="28" creationId="{D1B3999D-A87B-C75B-67F9-0D928F6CA18C}"/>
          </ac:spMkLst>
        </pc:spChg>
        <pc:spChg chg="add mod">
          <ac:chgData name="Daniel Roper" userId="c5274ab7fa42462a" providerId="LiveId" clId="{AAA88760-8902-4584-9ED3-DD8E41B43EE3}" dt="2023-04-14T13:56:30.339" v="545" actId="164"/>
          <ac:spMkLst>
            <pc:docMk/>
            <pc:sldMk cId="4137217073" sldId="305"/>
            <ac:spMk id="29" creationId="{AFA41F32-53DA-DC66-1C37-EDCBC9F798E1}"/>
          </ac:spMkLst>
        </pc:spChg>
        <pc:spChg chg="add mod">
          <ac:chgData name="Daniel Roper" userId="c5274ab7fa42462a" providerId="LiveId" clId="{AAA88760-8902-4584-9ED3-DD8E41B43EE3}" dt="2023-04-14T13:56:30.339" v="545" actId="164"/>
          <ac:spMkLst>
            <pc:docMk/>
            <pc:sldMk cId="4137217073" sldId="305"/>
            <ac:spMk id="30" creationId="{C47604F5-395D-5E6F-A712-39E9500174D3}"/>
          </ac:spMkLst>
        </pc:spChg>
        <pc:spChg chg="add mod">
          <ac:chgData name="Daniel Roper" userId="c5274ab7fa42462a" providerId="LiveId" clId="{AAA88760-8902-4584-9ED3-DD8E41B43EE3}" dt="2023-04-14T13:56:30.339" v="545" actId="164"/>
          <ac:spMkLst>
            <pc:docMk/>
            <pc:sldMk cId="4137217073" sldId="305"/>
            <ac:spMk id="33" creationId="{02C6933E-1572-4C08-17CA-9AEC275CA619}"/>
          </ac:spMkLst>
        </pc:spChg>
        <pc:spChg chg="add mod">
          <ac:chgData name="Daniel Roper" userId="c5274ab7fa42462a" providerId="LiveId" clId="{AAA88760-8902-4584-9ED3-DD8E41B43EE3}" dt="2023-04-14T15:59:29.944" v="938" actId="164"/>
          <ac:spMkLst>
            <pc:docMk/>
            <pc:sldMk cId="4137217073" sldId="305"/>
            <ac:spMk id="36" creationId="{4704AA83-28C7-58D2-8984-E31F6B31C227}"/>
          </ac:spMkLst>
        </pc:spChg>
        <pc:spChg chg="add mod">
          <ac:chgData name="Daniel Roper" userId="c5274ab7fa42462a" providerId="LiveId" clId="{AAA88760-8902-4584-9ED3-DD8E41B43EE3}" dt="2023-04-14T15:59:29.944" v="938" actId="164"/>
          <ac:spMkLst>
            <pc:docMk/>
            <pc:sldMk cId="4137217073" sldId="305"/>
            <ac:spMk id="37" creationId="{C38BA105-609F-4BB8-9AFF-9928EEF73306}"/>
          </ac:spMkLst>
        </pc:spChg>
        <pc:spChg chg="add mod">
          <ac:chgData name="Daniel Roper" userId="c5274ab7fa42462a" providerId="LiveId" clId="{AAA88760-8902-4584-9ED3-DD8E41B43EE3}" dt="2023-04-14T15:59:29.944" v="938" actId="164"/>
          <ac:spMkLst>
            <pc:docMk/>
            <pc:sldMk cId="4137217073" sldId="305"/>
            <ac:spMk id="38" creationId="{3A783275-943A-4C40-056C-355EBAE892E8}"/>
          </ac:spMkLst>
        </pc:spChg>
        <pc:spChg chg="add mod">
          <ac:chgData name="Daniel Roper" userId="c5274ab7fa42462a" providerId="LiveId" clId="{AAA88760-8902-4584-9ED3-DD8E41B43EE3}" dt="2023-04-14T15:59:29.944" v="938" actId="164"/>
          <ac:spMkLst>
            <pc:docMk/>
            <pc:sldMk cId="4137217073" sldId="305"/>
            <ac:spMk id="39" creationId="{7AA2593F-F778-965D-B767-9E23F84D0AB0}"/>
          </ac:spMkLst>
        </pc:spChg>
        <pc:spChg chg="add mod">
          <ac:chgData name="Daniel Roper" userId="c5274ab7fa42462a" providerId="LiveId" clId="{AAA88760-8902-4584-9ED3-DD8E41B43EE3}" dt="2023-04-14T16:05:17.250" v="1017" actId="1076"/>
          <ac:spMkLst>
            <pc:docMk/>
            <pc:sldMk cId="4137217073" sldId="305"/>
            <ac:spMk id="40" creationId="{0B279CB9-B7EC-0EA4-9044-DBDA7982C514}"/>
          </ac:spMkLst>
        </pc:spChg>
        <pc:spChg chg="add mod">
          <ac:chgData name="Daniel Roper" userId="c5274ab7fa42462a" providerId="LiveId" clId="{AAA88760-8902-4584-9ED3-DD8E41B43EE3}" dt="2023-04-14T16:05:23.988" v="1018" actId="1076"/>
          <ac:spMkLst>
            <pc:docMk/>
            <pc:sldMk cId="4137217073" sldId="305"/>
            <ac:spMk id="41" creationId="{5C7D62C4-11F6-4E2A-9F4C-77CEDF291520}"/>
          </ac:spMkLst>
        </pc:spChg>
        <pc:spChg chg="add mod ord">
          <ac:chgData name="Daniel Roper" userId="c5274ab7fa42462a" providerId="LiveId" clId="{AAA88760-8902-4584-9ED3-DD8E41B43EE3}" dt="2023-04-14T16:24:23.983" v="1081" actId="1076"/>
          <ac:spMkLst>
            <pc:docMk/>
            <pc:sldMk cId="4137217073" sldId="305"/>
            <ac:spMk id="42" creationId="{2BA5FEAC-84B5-9DA1-DEF0-238AA62F67D7}"/>
          </ac:spMkLst>
        </pc:spChg>
        <pc:spChg chg="add mod">
          <ac:chgData name="Daniel Roper" userId="c5274ab7fa42462a" providerId="LiveId" clId="{AAA88760-8902-4584-9ED3-DD8E41B43EE3}" dt="2023-04-14T16:04:11.288" v="1007" actId="1076"/>
          <ac:spMkLst>
            <pc:docMk/>
            <pc:sldMk cId="4137217073" sldId="305"/>
            <ac:spMk id="45" creationId="{D49E8837-1886-3C67-8039-B588AB3F7684}"/>
          </ac:spMkLst>
        </pc:spChg>
        <pc:spChg chg="add mod">
          <ac:chgData name="Daniel Roper" userId="c5274ab7fa42462a" providerId="LiveId" clId="{AAA88760-8902-4584-9ED3-DD8E41B43EE3}" dt="2023-04-14T16:04:59.122" v="1014" actId="1076"/>
          <ac:spMkLst>
            <pc:docMk/>
            <pc:sldMk cId="4137217073" sldId="305"/>
            <ac:spMk id="46" creationId="{9EC31B1E-3F7B-F4A0-34CA-256D6C6C8BB1}"/>
          </ac:spMkLst>
        </pc:spChg>
        <pc:spChg chg="add mod">
          <ac:chgData name="Daniel Roper" userId="c5274ab7fa42462a" providerId="LiveId" clId="{AAA88760-8902-4584-9ED3-DD8E41B43EE3}" dt="2023-04-14T16:06:23.128" v="1030" actId="1076"/>
          <ac:spMkLst>
            <pc:docMk/>
            <pc:sldMk cId="4137217073" sldId="305"/>
            <ac:spMk id="47" creationId="{A2738DCE-3D4E-F104-E593-93310DCC2AAC}"/>
          </ac:spMkLst>
        </pc:spChg>
        <pc:spChg chg="add del mod">
          <ac:chgData name="Daniel Roper" userId="c5274ab7fa42462a" providerId="LiveId" clId="{AAA88760-8902-4584-9ED3-DD8E41B43EE3}" dt="2023-04-14T16:07:00.950" v="1035" actId="478"/>
          <ac:spMkLst>
            <pc:docMk/>
            <pc:sldMk cId="4137217073" sldId="305"/>
            <ac:spMk id="48" creationId="{E6738BCC-32BB-2709-F50D-AB0252BC61A6}"/>
          </ac:spMkLst>
        </pc:spChg>
        <pc:spChg chg="add mod">
          <ac:chgData name="Daniel Roper" userId="c5274ab7fa42462a" providerId="LiveId" clId="{AAA88760-8902-4584-9ED3-DD8E41B43EE3}" dt="2023-04-14T16:05:49.258" v="1024" actId="1076"/>
          <ac:spMkLst>
            <pc:docMk/>
            <pc:sldMk cId="4137217073" sldId="305"/>
            <ac:spMk id="49" creationId="{08EA93AA-3D8A-ECF4-9371-66740C396FC0}"/>
          </ac:spMkLst>
        </pc:spChg>
        <pc:spChg chg="add mod">
          <ac:chgData name="Daniel Roper" userId="c5274ab7fa42462a" providerId="LiveId" clId="{AAA88760-8902-4584-9ED3-DD8E41B43EE3}" dt="2023-04-15T01:12:32.187" v="2475" actId="1035"/>
          <ac:spMkLst>
            <pc:docMk/>
            <pc:sldMk cId="4137217073" sldId="305"/>
            <ac:spMk id="50" creationId="{728574FC-0AA0-6F3E-B30C-E225E70D6877}"/>
          </ac:spMkLst>
        </pc:spChg>
        <pc:spChg chg="add mod">
          <ac:chgData name="Daniel Roper" userId="c5274ab7fa42462a" providerId="LiveId" clId="{AAA88760-8902-4584-9ED3-DD8E41B43EE3}" dt="2023-04-15T22:34:26.377" v="5534" actId="1035"/>
          <ac:spMkLst>
            <pc:docMk/>
            <pc:sldMk cId="4137217073" sldId="305"/>
            <ac:spMk id="51" creationId="{E09A6402-C11A-38DC-B54A-1E1DD85AEFAB}"/>
          </ac:spMkLst>
        </pc:spChg>
        <pc:spChg chg="add mod">
          <ac:chgData name="Daniel Roper" userId="c5274ab7fa42462a" providerId="LiveId" clId="{AAA88760-8902-4584-9ED3-DD8E41B43EE3}" dt="2023-04-15T01:06:57.944" v="2441" actId="20577"/>
          <ac:spMkLst>
            <pc:docMk/>
            <pc:sldMk cId="4137217073" sldId="305"/>
            <ac:spMk id="52" creationId="{8B6339B1-1F8E-6B2B-B7EF-3D01B9870D4B}"/>
          </ac:spMkLst>
        </pc:spChg>
        <pc:spChg chg="add mod">
          <ac:chgData name="Daniel Roper" userId="c5274ab7fa42462a" providerId="LiveId" clId="{AAA88760-8902-4584-9ED3-DD8E41B43EE3}" dt="2023-04-15T22:38:23.648" v="5590" actId="20577"/>
          <ac:spMkLst>
            <pc:docMk/>
            <pc:sldMk cId="4137217073" sldId="305"/>
            <ac:spMk id="53" creationId="{B43DBBC7-9CA8-600A-8E42-0AF2A7E8081B}"/>
          </ac:spMkLst>
        </pc:spChg>
        <pc:spChg chg="add mod">
          <ac:chgData name="Daniel Roper" userId="c5274ab7fa42462a" providerId="LiveId" clId="{AAA88760-8902-4584-9ED3-DD8E41B43EE3}" dt="2023-04-15T22:36:57.851" v="5556" actId="20577"/>
          <ac:spMkLst>
            <pc:docMk/>
            <pc:sldMk cId="4137217073" sldId="305"/>
            <ac:spMk id="54" creationId="{339327E1-B353-21C0-3B7B-DEFD02A360DF}"/>
          </ac:spMkLst>
        </pc:spChg>
        <pc:grpChg chg="add del mod">
          <ac:chgData name="Daniel Roper" userId="c5274ab7fa42462a" providerId="LiveId" clId="{AAA88760-8902-4584-9ED3-DD8E41B43EE3}" dt="2023-04-14T00:13:08.283" v="62" actId="478"/>
          <ac:grpSpMkLst>
            <pc:docMk/>
            <pc:sldMk cId="4137217073" sldId="305"/>
            <ac:grpSpMk id="7" creationId="{EA546341-1FA9-07AC-DE5F-4217FB72798E}"/>
          </ac:grpSpMkLst>
        </pc:grpChg>
        <pc:grpChg chg="add mod">
          <ac:chgData name="Daniel Roper" userId="c5274ab7fa42462a" providerId="LiveId" clId="{AAA88760-8902-4584-9ED3-DD8E41B43EE3}" dt="2023-04-14T13:56:46.313" v="548" actId="164"/>
          <ac:grpSpMkLst>
            <pc:docMk/>
            <pc:sldMk cId="4137217073" sldId="305"/>
            <ac:grpSpMk id="34" creationId="{2B01E0B7-FD61-4CF3-8855-13B4BA1593A9}"/>
          </ac:grpSpMkLst>
        </pc:grpChg>
        <pc:grpChg chg="add mod">
          <ac:chgData name="Daniel Roper" userId="c5274ab7fa42462a" providerId="LiveId" clId="{AAA88760-8902-4584-9ED3-DD8E41B43EE3}" dt="2023-04-14T15:57:50.463" v="927" actId="164"/>
          <ac:grpSpMkLst>
            <pc:docMk/>
            <pc:sldMk cId="4137217073" sldId="305"/>
            <ac:grpSpMk id="35" creationId="{45D29AE6-9B47-1141-6D44-AC1A2F9A54E5}"/>
          </ac:grpSpMkLst>
        </pc:grpChg>
        <pc:grpChg chg="add mod">
          <ac:chgData name="Daniel Roper" userId="c5274ab7fa42462a" providerId="LiveId" clId="{AAA88760-8902-4584-9ED3-DD8E41B43EE3}" dt="2023-04-14T16:04:17.067" v="1010" actId="1038"/>
          <ac:grpSpMkLst>
            <pc:docMk/>
            <pc:sldMk cId="4137217073" sldId="305"/>
            <ac:grpSpMk id="43" creationId="{B72C6932-1FAA-ABF8-5894-92337EF529F2}"/>
          </ac:grpSpMkLst>
        </pc:grpChg>
        <pc:grpChg chg="add mod">
          <ac:chgData name="Daniel Roper" userId="c5274ab7fa42462a" providerId="LiveId" clId="{AAA88760-8902-4584-9ED3-DD8E41B43EE3}" dt="2023-04-14T16:05:01.784" v="1016" actId="1038"/>
          <ac:grpSpMkLst>
            <pc:docMk/>
            <pc:sldMk cId="4137217073" sldId="305"/>
            <ac:grpSpMk id="44" creationId="{0050D258-F49F-078D-EA72-C8CF0CB9F413}"/>
          </ac:grpSpMkLst>
        </pc:grpChg>
        <pc:picChg chg="add mod">
          <ac:chgData name="Daniel Roper" userId="c5274ab7fa42462a" providerId="LiveId" clId="{AAA88760-8902-4584-9ED3-DD8E41B43EE3}" dt="2023-04-14T00:10:32.806" v="61" actId="1076"/>
          <ac:picMkLst>
            <pc:docMk/>
            <pc:sldMk cId="4137217073" sldId="305"/>
            <ac:picMk id="4" creationId="{26AB500F-8952-2D04-0F39-3D8AAB27C18A}"/>
          </ac:picMkLst>
        </pc:picChg>
        <pc:picChg chg="add del mod">
          <ac:chgData name="Daniel Roper" userId="c5274ab7fa42462a" providerId="LiveId" clId="{AAA88760-8902-4584-9ED3-DD8E41B43EE3}" dt="2023-04-14T00:06:00.109" v="37" actId="21"/>
          <ac:picMkLst>
            <pc:docMk/>
            <pc:sldMk cId="4137217073" sldId="305"/>
            <ac:picMk id="5" creationId="{D406EB37-4299-1561-3B1A-823AA7962E9F}"/>
          </ac:picMkLst>
        </pc:picChg>
        <pc:picChg chg="add mod">
          <ac:chgData name="Daniel Roper" userId="c5274ab7fa42462a" providerId="LiveId" clId="{AAA88760-8902-4584-9ED3-DD8E41B43EE3}" dt="2023-04-14T16:04:33.087" v="1011" actId="1076"/>
          <ac:picMkLst>
            <pc:docMk/>
            <pc:sldMk cId="4137217073" sldId="305"/>
            <ac:picMk id="9" creationId="{CA9F630F-C887-7831-9FC9-B642A80C7302}"/>
          </ac:picMkLst>
        </pc:picChg>
        <pc:picChg chg="add mod">
          <ac:chgData name="Daniel Roper" userId="c5274ab7fa42462a" providerId="LiveId" clId="{AAA88760-8902-4584-9ED3-DD8E41B43EE3}" dt="2023-04-14T16:04:13.820" v="1008" actId="1037"/>
          <ac:picMkLst>
            <pc:docMk/>
            <pc:sldMk cId="4137217073" sldId="305"/>
            <ac:picMk id="11" creationId="{D7250E6A-42C9-5344-CA92-CBE5732B0657}"/>
          </ac:picMkLst>
        </pc:picChg>
        <pc:picChg chg="add del mod">
          <ac:chgData name="Daniel Roper" userId="c5274ab7fa42462a" providerId="LiveId" clId="{AAA88760-8902-4584-9ED3-DD8E41B43EE3}" dt="2023-04-14T02:03:59.099" v="177" actId="478"/>
          <ac:picMkLst>
            <pc:docMk/>
            <pc:sldMk cId="4137217073" sldId="305"/>
            <ac:picMk id="15" creationId="{0E27D0D5-C6C2-90A0-D25B-3EBA0E6592C5}"/>
          </ac:picMkLst>
        </pc:picChg>
        <pc:picChg chg="add del mod">
          <ac:chgData name="Daniel Roper" userId="c5274ab7fa42462a" providerId="LiveId" clId="{AAA88760-8902-4584-9ED3-DD8E41B43EE3}" dt="2023-04-14T02:03:57.416" v="176" actId="478"/>
          <ac:picMkLst>
            <pc:docMk/>
            <pc:sldMk cId="4137217073" sldId="305"/>
            <ac:picMk id="17" creationId="{E44A939C-3D86-29F4-105D-41D67C95AEE0}"/>
          </ac:picMkLst>
        </pc:picChg>
        <pc:picChg chg="add mod ord">
          <ac:chgData name="Daniel Roper" userId="c5274ab7fa42462a" providerId="LiveId" clId="{AAA88760-8902-4584-9ED3-DD8E41B43EE3}" dt="2023-04-14T15:57:50.463" v="927" actId="164"/>
          <ac:picMkLst>
            <pc:docMk/>
            <pc:sldMk cId="4137217073" sldId="305"/>
            <ac:picMk id="19" creationId="{92504022-984F-596F-11B1-870ADF7F7B43}"/>
          </ac:picMkLst>
        </pc:picChg>
        <pc:picChg chg="add del mod">
          <ac:chgData name="Daniel Roper" userId="c5274ab7fa42462a" providerId="LiveId" clId="{AAA88760-8902-4584-9ED3-DD8E41B43EE3}" dt="2023-04-14T13:55:21.649" v="544" actId="478"/>
          <ac:picMkLst>
            <pc:docMk/>
            <pc:sldMk cId="4137217073" sldId="305"/>
            <ac:picMk id="21" creationId="{C530CD89-ADAD-8B96-8652-DCEB3CF6F192}"/>
          </ac:picMkLst>
        </pc:picChg>
        <pc:picChg chg="add mod">
          <ac:chgData name="Daniel Roper" userId="c5274ab7fa42462a" providerId="LiveId" clId="{AAA88760-8902-4584-9ED3-DD8E41B43EE3}" dt="2023-04-14T15:59:29.944" v="938" actId="164"/>
          <ac:picMkLst>
            <pc:docMk/>
            <pc:sldMk cId="4137217073" sldId="305"/>
            <ac:picMk id="32" creationId="{5E43D11D-84F4-1A56-6985-A9DFED35DA75}"/>
          </ac:picMkLst>
        </pc:picChg>
        <pc:inkChg chg="add del">
          <ac:chgData name="Daniel Roper" userId="c5274ab7fa42462a" providerId="LiveId" clId="{AAA88760-8902-4584-9ED3-DD8E41B43EE3}" dt="2023-04-14T12:14:27.106" v="205" actId="9405"/>
          <ac:inkMkLst>
            <pc:docMk/>
            <pc:sldMk cId="4137217073" sldId="305"/>
            <ac:inkMk id="25" creationId="{0B07359F-6706-E6F5-2D01-70C1ECD9FBDC}"/>
          </ac:inkMkLst>
        </pc:inkChg>
      </pc:sldChg>
      <pc:sldChg chg="modSp del mod">
        <pc:chgData name="Daniel Roper" userId="c5274ab7fa42462a" providerId="LiveId" clId="{AAA88760-8902-4584-9ED3-DD8E41B43EE3}" dt="2023-04-14T16:49:16.235" v="1284" actId="47"/>
        <pc:sldMkLst>
          <pc:docMk/>
          <pc:sldMk cId="157329635" sldId="306"/>
        </pc:sldMkLst>
        <pc:spChg chg="mod">
          <ac:chgData name="Daniel Roper" userId="c5274ab7fa42462a" providerId="LiveId" clId="{AAA88760-8902-4584-9ED3-DD8E41B43EE3}" dt="2023-04-14T16:49:08.093" v="1283" actId="20577"/>
          <ac:spMkLst>
            <pc:docMk/>
            <pc:sldMk cId="157329635" sldId="306"/>
            <ac:spMk id="10244" creationId="{48816CDB-4D70-C88C-9DDA-6BC9B834A46B}"/>
          </ac:spMkLst>
        </pc:spChg>
      </pc:sldChg>
      <pc:sldChg chg="delSp modSp mod modAnim">
        <pc:chgData name="Daniel Roper" userId="c5274ab7fa42462a" providerId="LiveId" clId="{AAA88760-8902-4584-9ED3-DD8E41B43EE3}" dt="2023-04-15T21:50:01.770" v="5374" actId="20577"/>
        <pc:sldMkLst>
          <pc:docMk/>
          <pc:sldMk cId="1978834822" sldId="306"/>
        </pc:sldMkLst>
        <pc:spChg chg="del">
          <ac:chgData name="Daniel Roper" userId="c5274ab7fa42462a" providerId="LiveId" clId="{AAA88760-8902-4584-9ED3-DD8E41B43EE3}" dt="2023-04-14T18:55:13.610" v="1468" actId="478"/>
          <ac:spMkLst>
            <pc:docMk/>
            <pc:sldMk cId="1978834822" sldId="306"/>
            <ac:spMk id="2" creationId="{7291F94E-2690-A2F2-CEC7-1F19FB51ADF4}"/>
          </ac:spMkLst>
        </pc:spChg>
        <pc:spChg chg="mod">
          <ac:chgData name="Daniel Roper" userId="c5274ab7fa42462a" providerId="LiveId" clId="{AAA88760-8902-4584-9ED3-DD8E41B43EE3}" dt="2023-04-15T21:50:01.770" v="5374" actId="20577"/>
          <ac:spMkLst>
            <pc:docMk/>
            <pc:sldMk cId="1978834822" sldId="306"/>
            <ac:spMk id="4" creationId="{0EFC5AA7-E393-EE13-3E01-D54EB5972799}"/>
          </ac:spMkLst>
        </pc:spChg>
        <pc:spChg chg="mod">
          <ac:chgData name="Daniel Roper" userId="c5274ab7fa42462a" providerId="LiveId" clId="{AAA88760-8902-4584-9ED3-DD8E41B43EE3}" dt="2023-04-15T01:54:15.426" v="2600" actId="1076"/>
          <ac:spMkLst>
            <pc:docMk/>
            <pc:sldMk cId="1978834822" sldId="306"/>
            <ac:spMk id="10244" creationId="{48816CDB-4D70-C88C-9DDA-6BC9B834A46B}"/>
          </ac:spMkLst>
        </pc:spChg>
      </pc:sldChg>
      <pc:sldChg chg="add del">
        <pc:chgData name="Daniel Roper" userId="c5274ab7fa42462a" providerId="LiveId" clId="{AAA88760-8902-4584-9ED3-DD8E41B43EE3}" dt="2023-04-14T14:18:03.953" v="583" actId="47"/>
        <pc:sldMkLst>
          <pc:docMk/>
          <pc:sldMk cId="2124606007" sldId="306"/>
        </pc:sldMkLst>
      </pc:sldChg>
      <pc:sldChg chg="addSp delSp modSp add mod ord delAnim modAnim">
        <pc:chgData name="Daniel Roper" userId="c5274ab7fa42462a" providerId="LiveId" clId="{AAA88760-8902-4584-9ED3-DD8E41B43EE3}" dt="2023-04-15T02:30:27.869" v="3105" actId="115"/>
        <pc:sldMkLst>
          <pc:docMk/>
          <pc:sldMk cId="3025866741" sldId="307"/>
        </pc:sldMkLst>
        <pc:spChg chg="add del mod">
          <ac:chgData name="Daniel Roper" userId="c5274ab7fa42462a" providerId="LiveId" clId="{AAA88760-8902-4584-9ED3-DD8E41B43EE3}" dt="2023-04-14T19:07:01.423" v="1697"/>
          <ac:spMkLst>
            <pc:docMk/>
            <pc:sldMk cId="3025866741" sldId="307"/>
            <ac:spMk id="3" creationId="{8FED5EC2-4AD5-39E2-27D4-32C54B835D43}"/>
          </ac:spMkLst>
        </pc:spChg>
        <pc:spChg chg="mod">
          <ac:chgData name="Daniel Roper" userId="c5274ab7fa42462a" providerId="LiveId" clId="{AAA88760-8902-4584-9ED3-DD8E41B43EE3}" dt="2023-04-14T19:02:55.343" v="1550" actId="6549"/>
          <ac:spMkLst>
            <pc:docMk/>
            <pc:sldMk cId="3025866741" sldId="307"/>
            <ac:spMk id="4" creationId="{0EFC5AA7-E393-EE13-3E01-D54EB5972799}"/>
          </ac:spMkLst>
        </pc:spChg>
        <pc:spChg chg="add mod">
          <ac:chgData name="Daniel Roper" userId="c5274ab7fa42462a" providerId="LiveId" clId="{AAA88760-8902-4584-9ED3-DD8E41B43EE3}" dt="2023-04-15T02:30:27.869" v="3105" actId="115"/>
          <ac:spMkLst>
            <pc:docMk/>
            <pc:sldMk cId="3025866741" sldId="307"/>
            <ac:spMk id="5" creationId="{6A9630F7-DA08-E80E-390B-30046B2BAAD2}"/>
          </ac:spMkLst>
        </pc:spChg>
        <pc:spChg chg="mod">
          <ac:chgData name="Daniel Roper" userId="c5274ab7fa42462a" providerId="LiveId" clId="{AAA88760-8902-4584-9ED3-DD8E41B43EE3}" dt="2023-04-14T19:46:47.295" v="1865"/>
          <ac:spMkLst>
            <pc:docMk/>
            <pc:sldMk cId="3025866741" sldId="307"/>
            <ac:spMk id="14" creationId="{FA48F9B3-17B4-BFED-742B-3F1CE10DAC5D}"/>
          </ac:spMkLst>
        </pc:spChg>
        <pc:spChg chg="mod">
          <ac:chgData name="Daniel Roper" userId="c5274ab7fa42462a" providerId="LiveId" clId="{AAA88760-8902-4584-9ED3-DD8E41B43EE3}" dt="2023-04-14T19:46:47.295" v="1865"/>
          <ac:spMkLst>
            <pc:docMk/>
            <pc:sldMk cId="3025866741" sldId="307"/>
            <ac:spMk id="15" creationId="{CE0C87B3-BFB8-CFB4-59BD-6BF153A6AC49}"/>
          </ac:spMkLst>
        </pc:spChg>
        <pc:spChg chg="mod">
          <ac:chgData name="Daniel Roper" userId="c5274ab7fa42462a" providerId="LiveId" clId="{AAA88760-8902-4584-9ED3-DD8E41B43EE3}" dt="2023-04-14T19:46:47.295" v="1865"/>
          <ac:spMkLst>
            <pc:docMk/>
            <pc:sldMk cId="3025866741" sldId="307"/>
            <ac:spMk id="16" creationId="{4627923C-56B5-BCDD-AF52-2A4262C02A09}"/>
          </ac:spMkLst>
        </pc:spChg>
        <pc:spChg chg="mod">
          <ac:chgData name="Daniel Roper" userId="c5274ab7fa42462a" providerId="LiveId" clId="{AAA88760-8902-4584-9ED3-DD8E41B43EE3}" dt="2023-04-14T19:46:47.295" v="1865"/>
          <ac:spMkLst>
            <pc:docMk/>
            <pc:sldMk cId="3025866741" sldId="307"/>
            <ac:spMk id="17" creationId="{52820261-1CCC-4315-5D7D-76950D861823}"/>
          </ac:spMkLst>
        </pc:spChg>
        <pc:spChg chg="add del mod">
          <ac:chgData name="Daniel Roper" userId="c5274ab7fa42462a" providerId="LiveId" clId="{AAA88760-8902-4584-9ED3-DD8E41B43EE3}" dt="2023-04-15T02:17:04.499" v="2738" actId="478"/>
          <ac:spMkLst>
            <pc:docMk/>
            <pc:sldMk cId="3025866741" sldId="307"/>
            <ac:spMk id="18" creationId="{E7937AA5-7117-A931-E192-B2381A41FFFD}"/>
          </ac:spMkLst>
        </pc:spChg>
        <pc:spChg chg="mod">
          <ac:chgData name="Daniel Roper" userId="c5274ab7fa42462a" providerId="LiveId" clId="{AAA88760-8902-4584-9ED3-DD8E41B43EE3}" dt="2023-04-14T19:43:42.970" v="1859" actId="20577"/>
          <ac:spMkLst>
            <pc:docMk/>
            <pc:sldMk cId="3025866741" sldId="307"/>
            <ac:spMk id="10244" creationId="{48816CDB-4D70-C88C-9DDA-6BC9B834A46B}"/>
          </ac:spMkLst>
        </pc:spChg>
        <pc:grpChg chg="add del mod">
          <ac:chgData name="Daniel Roper" userId="c5274ab7fa42462a" providerId="LiveId" clId="{AAA88760-8902-4584-9ED3-DD8E41B43EE3}" dt="2023-04-15T02:17:14" v="2739" actId="478"/>
          <ac:grpSpMkLst>
            <pc:docMk/>
            <pc:sldMk cId="3025866741" sldId="307"/>
            <ac:grpSpMk id="12" creationId="{DCA95BCD-8422-70BC-D76F-D74DFF28D96D}"/>
          </ac:grpSpMkLst>
        </pc:grpChg>
        <pc:picChg chg="add del mod">
          <ac:chgData name="Daniel Roper" userId="c5274ab7fa42462a" providerId="LiveId" clId="{AAA88760-8902-4584-9ED3-DD8E41B43EE3}" dt="2023-04-14T19:29:02.847" v="1785" actId="478"/>
          <ac:picMkLst>
            <pc:docMk/>
            <pc:sldMk cId="3025866741" sldId="307"/>
            <ac:picMk id="7" creationId="{26775C57-9524-435B-615B-36A3DBC03EDC}"/>
          </ac:picMkLst>
        </pc:picChg>
        <pc:picChg chg="add mod">
          <ac:chgData name="Daniel Roper" userId="c5274ab7fa42462a" providerId="LiveId" clId="{AAA88760-8902-4584-9ED3-DD8E41B43EE3}" dt="2023-04-15T02:29:37.153" v="3102" actId="1076"/>
          <ac:picMkLst>
            <pc:docMk/>
            <pc:sldMk cId="3025866741" sldId="307"/>
            <ac:picMk id="9" creationId="{5A540960-63F9-5B10-B6C0-BABFC286733A}"/>
          </ac:picMkLst>
        </pc:picChg>
        <pc:picChg chg="add mod">
          <ac:chgData name="Daniel Roper" userId="c5274ab7fa42462a" providerId="LiveId" clId="{AAA88760-8902-4584-9ED3-DD8E41B43EE3}" dt="2023-04-15T02:29:54.132" v="3103" actId="1076"/>
          <ac:picMkLst>
            <pc:docMk/>
            <pc:sldMk cId="3025866741" sldId="307"/>
            <ac:picMk id="11" creationId="{3FA62D9F-787B-6792-E702-E9960ECC2C51}"/>
          </ac:picMkLst>
        </pc:picChg>
        <pc:picChg chg="mod">
          <ac:chgData name="Daniel Roper" userId="c5274ab7fa42462a" providerId="LiveId" clId="{AAA88760-8902-4584-9ED3-DD8E41B43EE3}" dt="2023-04-14T19:46:47.295" v="1865"/>
          <ac:picMkLst>
            <pc:docMk/>
            <pc:sldMk cId="3025866741" sldId="307"/>
            <ac:picMk id="13" creationId="{DDC88E50-FBFB-B3FA-224E-34BC3B1777F4}"/>
          </ac:picMkLst>
        </pc:picChg>
      </pc:sldChg>
      <pc:sldChg chg="modSp add mod modAnim modNotesTx">
        <pc:chgData name="Daniel Roper" userId="c5274ab7fa42462a" providerId="LiveId" clId="{AAA88760-8902-4584-9ED3-DD8E41B43EE3}" dt="2023-04-16T01:20:07.501" v="6725" actId="20577"/>
        <pc:sldMkLst>
          <pc:docMk/>
          <pc:sldMk cId="660329797" sldId="308"/>
        </pc:sldMkLst>
        <pc:spChg chg="mod">
          <ac:chgData name="Daniel Roper" userId="c5274ab7fa42462a" providerId="LiveId" clId="{AAA88760-8902-4584-9ED3-DD8E41B43EE3}" dt="2023-04-15T11:51:48.281" v="4578" actId="20577"/>
          <ac:spMkLst>
            <pc:docMk/>
            <pc:sldMk cId="660329797" sldId="308"/>
            <ac:spMk id="4" creationId="{0EFC5AA7-E393-EE13-3E01-D54EB5972799}"/>
          </ac:spMkLst>
        </pc:spChg>
        <pc:spChg chg="mod">
          <ac:chgData name="Daniel Roper" userId="c5274ab7fa42462a" providerId="LiveId" clId="{AAA88760-8902-4584-9ED3-DD8E41B43EE3}" dt="2023-04-14T19:54:02.744" v="1921" actId="20577"/>
          <ac:spMkLst>
            <pc:docMk/>
            <pc:sldMk cId="660329797" sldId="308"/>
            <ac:spMk id="10244" creationId="{48816CDB-4D70-C88C-9DDA-6BC9B834A46B}"/>
          </ac:spMkLst>
        </pc:spChg>
      </pc:sldChg>
      <pc:sldChg chg="addSp delSp modSp add mod delAnim modAnim modNotesTx">
        <pc:chgData name="Daniel Roper" userId="c5274ab7fa42462a" providerId="LiveId" clId="{AAA88760-8902-4584-9ED3-DD8E41B43EE3}" dt="2023-04-16T11:45:19.187" v="6791" actId="20577"/>
        <pc:sldMkLst>
          <pc:docMk/>
          <pc:sldMk cId="3678941623" sldId="309"/>
        </pc:sldMkLst>
        <pc:spChg chg="del">
          <ac:chgData name="Daniel Roper" userId="c5274ab7fa42462a" providerId="LiveId" clId="{AAA88760-8902-4584-9ED3-DD8E41B43EE3}" dt="2023-04-15T01:26:32.082" v="2481" actId="478"/>
          <ac:spMkLst>
            <pc:docMk/>
            <pc:sldMk cId="3678941623" sldId="309"/>
            <ac:spMk id="2" creationId="{0B8F69C4-C86E-72EA-7DD4-0A385A24A75B}"/>
          </ac:spMkLst>
        </pc:spChg>
        <pc:spChg chg="mod">
          <ac:chgData name="Daniel Roper" userId="c5274ab7fa42462a" providerId="LiveId" clId="{AAA88760-8902-4584-9ED3-DD8E41B43EE3}" dt="2023-04-15T02:04:57.067" v="2671" actId="20577"/>
          <ac:spMkLst>
            <pc:docMk/>
            <pc:sldMk cId="3678941623" sldId="309"/>
            <ac:spMk id="3" creationId="{D3C3E10D-112E-0DF3-D9BF-C5C6EBA87121}"/>
          </ac:spMkLst>
        </pc:spChg>
        <pc:spChg chg="del">
          <ac:chgData name="Daniel Roper" userId="c5274ab7fa42462a" providerId="LiveId" clId="{AAA88760-8902-4584-9ED3-DD8E41B43EE3}" dt="2023-04-15T01:26:30.507" v="2480" actId="478"/>
          <ac:spMkLst>
            <pc:docMk/>
            <pc:sldMk cId="3678941623" sldId="309"/>
            <ac:spMk id="4" creationId="{9305341E-6B84-1D25-D6F7-305DD84EBD1A}"/>
          </ac:spMkLst>
        </pc:spChg>
        <pc:spChg chg="add mod">
          <ac:chgData name="Daniel Roper" userId="c5274ab7fa42462a" providerId="LiveId" clId="{AAA88760-8902-4584-9ED3-DD8E41B43EE3}" dt="2023-04-15T02:05:59.158" v="2672"/>
          <ac:spMkLst>
            <pc:docMk/>
            <pc:sldMk cId="3678941623" sldId="309"/>
            <ac:spMk id="5" creationId="{CB43B0DE-DDEA-034E-3BB7-E0DB096B76F7}"/>
          </ac:spMkLst>
        </pc:spChg>
        <pc:spChg chg="add mod">
          <ac:chgData name="Daniel Roper" userId="c5274ab7fa42462a" providerId="LiveId" clId="{AAA88760-8902-4584-9ED3-DD8E41B43EE3}" dt="2023-04-15T02:06:11.063" v="2673"/>
          <ac:spMkLst>
            <pc:docMk/>
            <pc:sldMk cId="3678941623" sldId="309"/>
            <ac:spMk id="6" creationId="{FA8CEB8E-F64E-2FDA-821A-F472DC7F3395}"/>
          </ac:spMkLst>
        </pc:spChg>
        <pc:spChg chg="mod">
          <ac:chgData name="Daniel Roper" userId="c5274ab7fa42462a" providerId="LiveId" clId="{AAA88760-8902-4584-9ED3-DD8E41B43EE3}" dt="2023-04-15T22:18:05.818" v="5487" actId="20577"/>
          <ac:spMkLst>
            <pc:docMk/>
            <pc:sldMk cId="3678941623" sldId="309"/>
            <ac:spMk id="10244" creationId="{48816CDB-4D70-C88C-9DDA-6BC9B834A46B}"/>
          </ac:spMkLst>
        </pc:spChg>
      </pc:sldChg>
      <pc:sldChg chg="modSp add mod modAnim">
        <pc:chgData name="Daniel Roper" userId="c5274ab7fa42462a" providerId="LiveId" clId="{AAA88760-8902-4584-9ED3-DD8E41B43EE3}" dt="2023-04-16T12:20:00.238" v="6833"/>
        <pc:sldMkLst>
          <pc:docMk/>
          <pc:sldMk cId="1585793198" sldId="310"/>
        </pc:sldMkLst>
        <pc:spChg chg="mod">
          <ac:chgData name="Daniel Roper" userId="c5274ab7fa42462a" providerId="LiveId" clId="{AAA88760-8902-4584-9ED3-DD8E41B43EE3}" dt="2023-04-15T02:16:35.280" v="2736" actId="14100"/>
          <ac:spMkLst>
            <pc:docMk/>
            <pc:sldMk cId="1585793198" sldId="310"/>
            <ac:spMk id="5" creationId="{6A9630F7-DA08-E80E-390B-30046B2BAAD2}"/>
          </ac:spMkLst>
        </pc:spChg>
        <pc:spChg chg="mod">
          <ac:chgData name="Daniel Roper" userId="c5274ab7fa42462a" providerId="LiveId" clId="{AAA88760-8902-4584-9ED3-DD8E41B43EE3}" dt="2023-04-15T02:36:01.214" v="3116" actId="1076"/>
          <ac:spMkLst>
            <pc:docMk/>
            <pc:sldMk cId="1585793198" sldId="310"/>
            <ac:spMk id="18" creationId="{E7937AA5-7117-A931-E192-B2381A41FFFD}"/>
          </ac:spMkLst>
        </pc:spChg>
      </pc:sldChg>
      <pc:sldChg chg="add del">
        <pc:chgData name="Daniel Roper" userId="c5274ab7fa42462a" providerId="LiveId" clId="{AAA88760-8902-4584-9ED3-DD8E41B43EE3}" dt="2023-04-15T02:08:56.495" v="2676" actId="2890"/>
        <pc:sldMkLst>
          <pc:docMk/>
          <pc:sldMk cId="3826584201" sldId="310"/>
        </pc:sldMkLst>
      </pc:sldChg>
      <pc:sldChg chg="addSp delSp modSp add mod ord delAnim modAnim modNotesTx">
        <pc:chgData name="Daniel Roper" userId="c5274ab7fa42462a" providerId="LiveId" clId="{AAA88760-8902-4584-9ED3-DD8E41B43EE3}" dt="2023-04-15T14:02:50.546" v="5238" actId="20577"/>
        <pc:sldMkLst>
          <pc:docMk/>
          <pc:sldMk cId="1860140022" sldId="311"/>
        </pc:sldMkLst>
        <pc:spChg chg="add mod topLvl">
          <ac:chgData name="Daniel Roper" userId="c5274ab7fa42462a" providerId="LiveId" clId="{AAA88760-8902-4584-9ED3-DD8E41B43EE3}" dt="2023-04-15T12:21:01.771" v="4984" actId="164"/>
          <ac:spMkLst>
            <pc:docMk/>
            <pc:sldMk cId="1860140022" sldId="311"/>
            <ac:spMk id="2" creationId="{F81A533B-2C2D-4D00-4791-7F3C1276CB4D}"/>
          </ac:spMkLst>
        </pc:spChg>
        <pc:spChg chg="add mod">
          <ac:chgData name="Daniel Roper" userId="c5274ab7fa42462a" providerId="LiveId" clId="{AAA88760-8902-4584-9ED3-DD8E41B43EE3}" dt="2023-04-15T12:26:41.505" v="5140" actId="1036"/>
          <ac:spMkLst>
            <pc:docMk/>
            <pc:sldMk cId="1860140022" sldId="311"/>
            <ac:spMk id="5" creationId="{417D3288-7D5C-A685-462B-6842CE33686E}"/>
          </ac:spMkLst>
        </pc:spChg>
        <pc:spChg chg="add mod">
          <ac:chgData name="Daniel Roper" userId="c5274ab7fa42462a" providerId="LiveId" clId="{AAA88760-8902-4584-9ED3-DD8E41B43EE3}" dt="2023-04-15T13:58:46.171" v="5201" actId="20577"/>
          <ac:spMkLst>
            <pc:docMk/>
            <pc:sldMk cId="1860140022" sldId="311"/>
            <ac:spMk id="6" creationId="{3F1DB764-590E-C09F-983A-A29B0BA0595E}"/>
          </ac:spMkLst>
        </pc:spChg>
        <pc:spChg chg="add mod">
          <ac:chgData name="Daniel Roper" userId="c5274ab7fa42462a" providerId="LiveId" clId="{AAA88760-8902-4584-9ED3-DD8E41B43EE3}" dt="2023-04-15T14:02:50.546" v="5238" actId="20577"/>
          <ac:spMkLst>
            <pc:docMk/>
            <pc:sldMk cId="1860140022" sldId="311"/>
            <ac:spMk id="7" creationId="{D629EC0D-5CEF-C37F-E4FB-B4B63DCF6CEF}"/>
          </ac:spMkLst>
        </pc:spChg>
        <pc:spChg chg="mod">
          <ac:chgData name="Daniel Roper" userId="c5274ab7fa42462a" providerId="LiveId" clId="{AAA88760-8902-4584-9ED3-DD8E41B43EE3}" dt="2023-04-15T12:26:21.520" v="5129" actId="255"/>
          <ac:spMkLst>
            <pc:docMk/>
            <pc:sldMk cId="1860140022" sldId="311"/>
            <ac:spMk id="13" creationId="{32CE8E96-8BB4-3DB1-B85B-98F92975E6B7}"/>
          </ac:spMkLst>
        </pc:spChg>
        <pc:spChg chg="mod">
          <ac:chgData name="Daniel Roper" userId="c5274ab7fa42462a" providerId="LiveId" clId="{AAA88760-8902-4584-9ED3-DD8E41B43EE3}" dt="2023-04-15T11:58:17.686" v="4582" actId="165"/>
          <ac:spMkLst>
            <pc:docMk/>
            <pc:sldMk cId="1860140022" sldId="311"/>
            <ac:spMk id="26" creationId="{78700459-FDE7-5109-C6F0-DFD20717331F}"/>
          </ac:spMkLst>
        </pc:spChg>
        <pc:spChg chg="mod">
          <ac:chgData name="Daniel Roper" userId="c5274ab7fa42462a" providerId="LiveId" clId="{AAA88760-8902-4584-9ED3-DD8E41B43EE3}" dt="2023-04-15T11:58:17.686" v="4582" actId="165"/>
          <ac:spMkLst>
            <pc:docMk/>
            <pc:sldMk cId="1860140022" sldId="311"/>
            <ac:spMk id="27" creationId="{941160CB-B940-E2E3-EB2B-893B6BCB69FD}"/>
          </ac:spMkLst>
        </pc:spChg>
        <pc:spChg chg="mod">
          <ac:chgData name="Daniel Roper" userId="c5274ab7fa42462a" providerId="LiveId" clId="{AAA88760-8902-4584-9ED3-DD8E41B43EE3}" dt="2023-04-15T11:58:17.686" v="4582" actId="165"/>
          <ac:spMkLst>
            <pc:docMk/>
            <pc:sldMk cId="1860140022" sldId="311"/>
            <ac:spMk id="28" creationId="{D1B3999D-A87B-C75B-67F9-0D928F6CA18C}"/>
          </ac:spMkLst>
        </pc:spChg>
        <pc:spChg chg="mod">
          <ac:chgData name="Daniel Roper" userId="c5274ab7fa42462a" providerId="LiveId" clId="{AAA88760-8902-4584-9ED3-DD8E41B43EE3}" dt="2023-04-15T11:58:17.686" v="4582" actId="165"/>
          <ac:spMkLst>
            <pc:docMk/>
            <pc:sldMk cId="1860140022" sldId="311"/>
            <ac:spMk id="29" creationId="{AFA41F32-53DA-DC66-1C37-EDCBC9F798E1}"/>
          </ac:spMkLst>
        </pc:spChg>
        <pc:spChg chg="mod">
          <ac:chgData name="Daniel Roper" userId="c5274ab7fa42462a" providerId="LiveId" clId="{AAA88760-8902-4584-9ED3-DD8E41B43EE3}" dt="2023-04-15T11:58:17.686" v="4582" actId="165"/>
          <ac:spMkLst>
            <pc:docMk/>
            <pc:sldMk cId="1860140022" sldId="311"/>
            <ac:spMk id="30" creationId="{C47604F5-395D-5E6F-A712-39E9500174D3}"/>
          </ac:spMkLst>
        </pc:spChg>
        <pc:spChg chg="mod">
          <ac:chgData name="Daniel Roper" userId="c5274ab7fa42462a" providerId="LiveId" clId="{AAA88760-8902-4584-9ED3-DD8E41B43EE3}" dt="2023-04-15T11:58:17.686" v="4582" actId="165"/>
          <ac:spMkLst>
            <pc:docMk/>
            <pc:sldMk cId="1860140022" sldId="311"/>
            <ac:spMk id="33" creationId="{02C6933E-1572-4C08-17CA-9AEC275CA619}"/>
          </ac:spMkLst>
        </pc:spChg>
        <pc:spChg chg="del">
          <ac:chgData name="Daniel Roper" userId="c5274ab7fa42462a" providerId="LiveId" clId="{AAA88760-8902-4584-9ED3-DD8E41B43EE3}" dt="2023-04-15T12:01:13.656" v="4594" actId="478"/>
          <ac:spMkLst>
            <pc:docMk/>
            <pc:sldMk cId="1860140022" sldId="311"/>
            <ac:spMk id="40" creationId="{0B279CB9-B7EC-0EA4-9044-DBDA7982C514}"/>
          </ac:spMkLst>
        </pc:spChg>
        <pc:spChg chg="del">
          <ac:chgData name="Daniel Roper" userId="c5274ab7fa42462a" providerId="LiveId" clId="{AAA88760-8902-4584-9ED3-DD8E41B43EE3}" dt="2023-04-15T12:01:08.348" v="4593" actId="478"/>
          <ac:spMkLst>
            <pc:docMk/>
            <pc:sldMk cId="1860140022" sldId="311"/>
            <ac:spMk id="41" creationId="{5C7D62C4-11F6-4E2A-9F4C-77CEDF291520}"/>
          </ac:spMkLst>
        </pc:spChg>
        <pc:spChg chg="mod">
          <ac:chgData name="Daniel Roper" userId="c5274ab7fa42462a" providerId="LiveId" clId="{AAA88760-8902-4584-9ED3-DD8E41B43EE3}" dt="2023-04-15T12:20:48.743" v="4983" actId="1076"/>
          <ac:spMkLst>
            <pc:docMk/>
            <pc:sldMk cId="1860140022" sldId="311"/>
            <ac:spMk id="42" creationId="{2BA5FEAC-84B5-9DA1-DEF0-238AA62F67D7}"/>
          </ac:spMkLst>
        </pc:spChg>
        <pc:spChg chg="del">
          <ac:chgData name="Daniel Roper" userId="c5274ab7fa42462a" providerId="LiveId" clId="{AAA88760-8902-4584-9ED3-DD8E41B43EE3}" dt="2023-04-15T12:01:28.054" v="4598" actId="478"/>
          <ac:spMkLst>
            <pc:docMk/>
            <pc:sldMk cId="1860140022" sldId="311"/>
            <ac:spMk id="45" creationId="{D49E8837-1886-3C67-8039-B588AB3F7684}"/>
          </ac:spMkLst>
        </pc:spChg>
        <pc:spChg chg="del">
          <ac:chgData name="Daniel Roper" userId="c5274ab7fa42462a" providerId="LiveId" clId="{AAA88760-8902-4584-9ED3-DD8E41B43EE3}" dt="2023-04-15T12:01:03.202" v="4590" actId="478"/>
          <ac:spMkLst>
            <pc:docMk/>
            <pc:sldMk cId="1860140022" sldId="311"/>
            <ac:spMk id="46" creationId="{9EC31B1E-3F7B-F4A0-34CA-256D6C6C8BB1}"/>
          </ac:spMkLst>
        </pc:spChg>
        <pc:spChg chg="del">
          <ac:chgData name="Daniel Roper" userId="c5274ab7fa42462a" providerId="LiveId" clId="{AAA88760-8902-4584-9ED3-DD8E41B43EE3}" dt="2023-04-15T12:01:26.643" v="4597" actId="478"/>
          <ac:spMkLst>
            <pc:docMk/>
            <pc:sldMk cId="1860140022" sldId="311"/>
            <ac:spMk id="47" creationId="{A2738DCE-3D4E-F104-E593-93310DCC2AAC}"/>
          </ac:spMkLst>
        </pc:spChg>
        <pc:spChg chg="del">
          <ac:chgData name="Daniel Roper" userId="c5274ab7fa42462a" providerId="LiveId" clId="{AAA88760-8902-4584-9ED3-DD8E41B43EE3}" dt="2023-04-15T12:01:29.068" v="4599" actId="478"/>
          <ac:spMkLst>
            <pc:docMk/>
            <pc:sldMk cId="1860140022" sldId="311"/>
            <ac:spMk id="49" creationId="{08EA93AA-3D8A-ECF4-9371-66740C396FC0}"/>
          </ac:spMkLst>
        </pc:spChg>
        <pc:spChg chg="mod topLvl">
          <ac:chgData name="Daniel Roper" userId="c5274ab7fa42462a" providerId="LiveId" clId="{AAA88760-8902-4584-9ED3-DD8E41B43EE3}" dt="2023-04-15T12:21:01.771" v="4984" actId="164"/>
          <ac:spMkLst>
            <pc:docMk/>
            <pc:sldMk cId="1860140022" sldId="311"/>
            <ac:spMk id="50" creationId="{728574FC-0AA0-6F3E-B30C-E225E70D6877}"/>
          </ac:spMkLst>
        </pc:spChg>
        <pc:spChg chg="del">
          <ac:chgData name="Daniel Roper" userId="c5274ab7fa42462a" providerId="LiveId" clId="{AAA88760-8902-4584-9ED3-DD8E41B43EE3}" dt="2023-04-15T12:01:06.869" v="4592" actId="478"/>
          <ac:spMkLst>
            <pc:docMk/>
            <pc:sldMk cId="1860140022" sldId="311"/>
            <ac:spMk id="51" creationId="{E09A6402-C11A-38DC-B54A-1E1DD85AEFAB}"/>
          </ac:spMkLst>
        </pc:spChg>
        <pc:spChg chg="mod topLvl">
          <ac:chgData name="Daniel Roper" userId="c5274ab7fa42462a" providerId="LiveId" clId="{AAA88760-8902-4584-9ED3-DD8E41B43EE3}" dt="2023-04-15T12:21:01.771" v="4984" actId="164"/>
          <ac:spMkLst>
            <pc:docMk/>
            <pc:sldMk cId="1860140022" sldId="311"/>
            <ac:spMk id="52" creationId="{8B6339B1-1F8E-6B2B-B7EF-3D01B9870D4B}"/>
          </ac:spMkLst>
        </pc:spChg>
        <pc:spChg chg="del">
          <ac:chgData name="Daniel Roper" userId="c5274ab7fa42462a" providerId="LiveId" clId="{AAA88760-8902-4584-9ED3-DD8E41B43EE3}" dt="2023-04-15T12:01:00.264" v="4588" actId="478"/>
          <ac:spMkLst>
            <pc:docMk/>
            <pc:sldMk cId="1860140022" sldId="311"/>
            <ac:spMk id="53" creationId="{B43DBBC7-9CA8-600A-8E42-0AF2A7E8081B}"/>
          </ac:spMkLst>
        </pc:spChg>
        <pc:spChg chg="del">
          <ac:chgData name="Daniel Roper" userId="c5274ab7fa42462a" providerId="LiveId" clId="{AAA88760-8902-4584-9ED3-DD8E41B43EE3}" dt="2023-04-15T12:00:02.574" v="4586" actId="478"/>
          <ac:spMkLst>
            <pc:docMk/>
            <pc:sldMk cId="1860140022" sldId="311"/>
            <ac:spMk id="54" creationId="{339327E1-B353-21C0-3B7B-DEFD02A360DF}"/>
          </ac:spMkLst>
        </pc:spChg>
        <pc:grpChg chg="add del mod">
          <ac:chgData name="Daniel Roper" userId="c5274ab7fa42462a" providerId="LiveId" clId="{AAA88760-8902-4584-9ED3-DD8E41B43EE3}" dt="2023-04-15T12:20:20.936" v="4976" actId="165"/>
          <ac:grpSpMkLst>
            <pc:docMk/>
            <pc:sldMk cId="1860140022" sldId="311"/>
            <ac:grpSpMk id="4" creationId="{88D85CED-300A-012D-31D9-EAD327A7093A}"/>
          </ac:grpSpMkLst>
        </pc:grpChg>
        <pc:grpChg chg="add mod">
          <ac:chgData name="Daniel Roper" userId="c5274ab7fa42462a" providerId="LiveId" clId="{AAA88760-8902-4584-9ED3-DD8E41B43EE3}" dt="2023-04-15T12:26:29.491" v="5133" actId="1035"/>
          <ac:grpSpMkLst>
            <pc:docMk/>
            <pc:sldMk cId="1860140022" sldId="311"/>
            <ac:grpSpMk id="8" creationId="{1E7EC3F2-66BC-7A3A-18FA-CF7E4B49E94C}"/>
          </ac:grpSpMkLst>
        </pc:grpChg>
        <pc:grpChg chg="mod">
          <ac:chgData name="Daniel Roper" userId="c5274ab7fa42462a" providerId="LiveId" clId="{AAA88760-8902-4584-9ED3-DD8E41B43EE3}" dt="2023-04-15T11:58:17.686" v="4582" actId="165"/>
          <ac:grpSpMkLst>
            <pc:docMk/>
            <pc:sldMk cId="1860140022" sldId="311"/>
            <ac:grpSpMk id="34" creationId="{2B01E0B7-FD61-4CF3-8855-13B4BA1593A9}"/>
          </ac:grpSpMkLst>
        </pc:grpChg>
        <pc:grpChg chg="del mod topLvl">
          <ac:chgData name="Daniel Roper" userId="c5274ab7fa42462a" providerId="LiveId" clId="{AAA88760-8902-4584-9ED3-DD8E41B43EE3}" dt="2023-04-15T11:59:59.538" v="4585" actId="478"/>
          <ac:grpSpMkLst>
            <pc:docMk/>
            <pc:sldMk cId="1860140022" sldId="311"/>
            <ac:grpSpMk id="35" creationId="{45D29AE6-9B47-1141-6D44-AC1A2F9A54E5}"/>
          </ac:grpSpMkLst>
        </pc:grpChg>
        <pc:grpChg chg="del">
          <ac:chgData name="Daniel Roper" userId="c5274ab7fa42462a" providerId="LiveId" clId="{AAA88760-8902-4584-9ED3-DD8E41B43EE3}" dt="2023-04-15T11:58:17.686" v="4582" actId="165"/>
          <ac:grpSpMkLst>
            <pc:docMk/>
            <pc:sldMk cId="1860140022" sldId="311"/>
            <ac:grpSpMk id="43" creationId="{B72C6932-1FAA-ABF8-5894-92337EF529F2}"/>
          </ac:grpSpMkLst>
        </pc:grpChg>
        <pc:grpChg chg="del">
          <ac:chgData name="Daniel Roper" userId="c5274ab7fa42462a" providerId="LiveId" clId="{AAA88760-8902-4584-9ED3-DD8E41B43EE3}" dt="2023-04-15T12:01:01.646" v="4589" actId="478"/>
          <ac:grpSpMkLst>
            <pc:docMk/>
            <pc:sldMk cId="1860140022" sldId="311"/>
            <ac:grpSpMk id="44" creationId="{0050D258-F49F-078D-EA72-C8CF0CB9F413}"/>
          </ac:grpSpMkLst>
        </pc:grpChg>
        <pc:picChg chg="add mod topLvl">
          <ac:chgData name="Daniel Roper" userId="c5274ab7fa42462a" providerId="LiveId" clId="{AAA88760-8902-4584-9ED3-DD8E41B43EE3}" dt="2023-04-15T12:21:01.771" v="4984" actId="164"/>
          <ac:picMkLst>
            <pc:docMk/>
            <pc:sldMk cId="1860140022" sldId="311"/>
            <ac:picMk id="3" creationId="{86D34347-6A38-CF45-4D32-0659581638C7}"/>
          </ac:picMkLst>
        </pc:picChg>
        <pc:picChg chg="del">
          <ac:chgData name="Daniel Roper" userId="c5274ab7fa42462a" providerId="LiveId" clId="{AAA88760-8902-4584-9ED3-DD8E41B43EE3}" dt="2023-04-15T12:01:04.671" v="4591" actId="478"/>
          <ac:picMkLst>
            <pc:docMk/>
            <pc:sldMk cId="1860140022" sldId="311"/>
            <ac:picMk id="9" creationId="{CA9F630F-C887-7831-9FC9-B642A80C7302}"/>
          </ac:picMkLst>
        </pc:picChg>
        <pc:picChg chg="mod topLvl">
          <ac:chgData name="Daniel Roper" userId="c5274ab7fa42462a" providerId="LiveId" clId="{AAA88760-8902-4584-9ED3-DD8E41B43EE3}" dt="2023-04-15T12:21:01.771" v="4984" actId="164"/>
          <ac:picMkLst>
            <pc:docMk/>
            <pc:sldMk cId="1860140022" sldId="311"/>
            <ac:picMk id="11" creationId="{D7250E6A-42C9-5344-CA92-CBE5732B0657}"/>
          </ac:picMkLst>
        </pc:picChg>
        <pc:picChg chg="mod topLvl">
          <ac:chgData name="Daniel Roper" userId="c5274ab7fa42462a" providerId="LiveId" clId="{AAA88760-8902-4584-9ED3-DD8E41B43EE3}" dt="2023-04-15T12:21:01.771" v="4984" actId="164"/>
          <ac:picMkLst>
            <pc:docMk/>
            <pc:sldMk cId="1860140022" sldId="311"/>
            <ac:picMk id="19" creationId="{92504022-984F-596F-11B1-870ADF7F7B43}"/>
          </ac:picMkLst>
        </pc:picChg>
      </pc:sldChg>
      <pc:sldChg chg="modSp mod ord modAnim">
        <pc:chgData name="Daniel Roper" userId="c5274ab7fa42462a" providerId="LiveId" clId="{AAA88760-8902-4584-9ED3-DD8E41B43EE3}" dt="2023-04-16T01:21:54.145" v="6726"/>
        <pc:sldMkLst>
          <pc:docMk/>
          <pc:sldMk cId="2844197889" sldId="312"/>
        </pc:sldMkLst>
        <pc:spChg chg="mod">
          <ac:chgData name="Daniel Roper" userId="c5274ab7fa42462a" providerId="LiveId" clId="{AAA88760-8902-4584-9ED3-DD8E41B43EE3}" dt="2023-04-16T00:11:38.915" v="6284" actId="207"/>
          <ac:spMkLst>
            <pc:docMk/>
            <pc:sldMk cId="2844197889" sldId="312"/>
            <ac:spMk id="4" creationId="{0EFC5AA7-E393-EE13-3E01-D54EB5972799}"/>
          </ac:spMkLst>
        </pc:spChg>
        <pc:spChg chg="mod">
          <ac:chgData name="Daniel Roper" userId="c5274ab7fa42462a" providerId="LiveId" clId="{AAA88760-8902-4584-9ED3-DD8E41B43EE3}" dt="2023-04-15T23:58:46.057" v="5889" actId="20577"/>
          <ac:spMkLst>
            <pc:docMk/>
            <pc:sldMk cId="2844197889" sldId="312"/>
            <ac:spMk id="10244" creationId="{48816CDB-4D70-C88C-9DDA-6BC9B834A46B}"/>
          </ac:spMkLst>
        </pc:spChg>
      </pc:sldChg>
      <pc:sldChg chg="modSp add modAnim">
        <pc:chgData name="Daniel Roper" userId="c5274ab7fa42462a" providerId="LiveId" clId="{AAA88760-8902-4584-9ED3-DD8E41B43EE3}" dt="2023-04-16T00:12:08.555" v="6286" actId="20577"/>
        <pc:sldMkLst>
          <pc:docMk/>
          <pc:sldMk cId="3822111976" sldId="313"/>
        </pc:sldMkLst>
        <pc:spChg chg="mod">
          <ac:chgData name="Daniel Roper" userId="c5274ab7fa42462a" providerId="LiveId" clId="{AAA88760-8902-4584-9ED3-DD8E41B43EE3}" dt="2023-04-16T00:12:08.555" v="6286" actId="20577"/>
          <ac:spMkLst>
            <pc:docMk/>
            <pc:sldMk cId="3822111976" sldId="313"/>
            <ac:spMk id="4" creationId="{0EFC5AA7-E393-EE13-3E01-D54EB5972799}"/>
          </ac:spMkLst>
        </pc:spChg>
      </pc:sldChg>
      <pc:sldChg chg="addSp delSp modSp add mod delAnim">
        <pc:chgData name="Daniel Roper" userId="c5274ab7fa42462a" providerId="LiveId" clId="{AAA88760-8902-4584-9ED3-DD8E41B43EE3}" dt="2023-04-16T00:24:42.402" v="6451" actId="207"/>
        <pc:sldMkLst>
          <pc:docMk/>
          <pc:sldMk cId="1438320965" sldId="314"/>
        </pc:sldMkLst>
        <pc:spChg chg="add mod">
          <ac:chgData name="Daniel Roper" userId="c5274ab7fa42462a" providerId="LiveId" clId="{AAA88760-8902-4584-9ED3-DD8E41B43EE3}" dt="2023-04-16T00:24:42.402" v="6451" actId="207"/>
          <ac:spMkLst>
            <pc:docMk/>
            <pc:sldMk cId="1438320965" sldId="314"/>
            <ac:spMk id="2" creationId="{EB6DFCDF-8CD2-FC2A-3A73-5B31E4BA33B7}"/>
          </ac:spMkLst>
        </pc:spChg>
        <pc:spChg chg="del">
          <ac:chgData name="Daniel Roper" userId="c5274ab7fa42462a" providerId="LiveId" clId="{AAA88760-8902-4584-9ED3-DD8E41B43EE3}" dt="2023-04-16T00:14:52.494" v="6288" actId="478"/>
          <ac:spMkLst>
            <pc:docMk/>
            <pc:sldMk cId="1438320965" sldId="314"/>
            <ac:spMk id="4" creationId="{0EFC5AA7-E393-EE13-3E01-D54EB5972799}"/>
          </ac:spMkLst>
        </pc:spChg>
        <pc:spChg chg="mod">
          <ac:chgData name="Daniel Roper" userId="c5274ab7fa42462a" providerId="LiveId" clId="{AAA88760-8902-4584-9ED3-DD8E41B43EE3}" dt="2023-04-16T00:24:37.529" v="6450" actId="207"/>
          <ac:spMkLst>
            <pc:docMk/>
            <pc:sldMk cId="1438320965" sldId="314"/>
            <ac:spMk id="10244" creationId="{48816CDB-4D70-C88C-9DDA-6BC9B834A46B}"/>
          </ac:spMkLst>
        </pc:spChg>
      </pc:sldChg>
      <pc:sldChg chg="addSp delSp modSp add del mod ord">
        <pc:chgData name="Daniel Roper" userId="c5274ab7fa42462a" providerId="LiveId" clId="{AAA88760-8902-4584-9ED3-DD8E41B43EE3}" dt="2023-04-16T00:06:20.808" v="6120" actId="47"/>
        <pc:sldMkLst>
          <pc:docMk/>
          <pc:sldMk cId="2014560594" sldId="314"/>
        </pc:sldMkLst>
        <pc:spChg chg="add del mod">
          <ac:chgData name="Daniel Roper" userId="c5274ab7fa42462a" providerId="LiveId" clId="{AAA88760-8902-4584-9ED3-DD8E41B43EE3}" dt="2023-04-15T23:51:21.995" v="5665" actId="478"/>
          <ac:spMkLst>
            <pc:docMk/>
            <pc:sldMk cId="2014560594" sldId="314"/>
            <ac:spMk id="2" creationId="{14CBC426-21A7-3C1A-47A4-7F275B5B091D}"/>
          </ac:spMkLst>
        </pc:spChg>
        <pc:spChg chg="del">
          <ac:chgData name="Daniel Roper" userId="c5274ab7fa42462a" providerId="LiveId" clId="{AAA88760-8902-4584-9ED3-DD8E41B43EE3}" dt="2023-04-15T23:51:16.545" v="5664" actId="478"/>
          <ac:spMkLst>
            <pc:docMk/>
            <pc:sldMk cId="2014560594" sldId="314"/>
            <ac:spMk id="28" creationId="{C6E3BCE9-EEDE-9AB9-A005-6EB5FA90C074}"/>
          </ac:spMkLst>
        </pc:spChg>
        <pc:spChg chg="mod">
          <ac:chgData name="Daniel Roper" userId="c5274ab7fa42462a" providerId="LiveId" clId="{AAA88760-8902-4584-9ED3-DD8E41B43EE3}" dt="2023-04-15T23:51:26.529" v="5666" actId="1076"/>
          <ac:spMkLst>
            <pc:docMk/>
            <pc:sldMk cId="2014560594" sldId="314"/>
            <ac:spMk id="30" creationId="{A28FC35C-7D9C-373C-EC73-CBD11AB5C0FA}"/>
          </ac:spMkLst>
        </pc:spChg>
      </pc:sldChg>
    </pc:docChg>
  </pc:docChgLst>
  <pc:docChgLst>
    <pc:chgData name="Daniel Roper" userId="c5274ab7fa42462a" providerId="LiveId" clId="{C75CA5CC-EAE7-462D-B29B-290D9D174B30}"/>
    <pc:docChg chg="undo custSel addSld delSld modSld sldOrd">
      <pc:chgData name="Daniel Roper" userId="c5274ab7fa42462a" providerId="LiveId" clId="{C75CA5CC-EAE7-462D-B29B-290D9D174B30}" dt="2023-04-27T14:46:28.396" v="21" actId="47"/>
      <pc:docMkLst>
        <pc:docMk/>
      </pc:docMkLst>
      <pc:sldChg chg="del">
        <pc:chgData name="Daniel Roper" userId="c5274ab7fa42462a" providerId="LiveId" clId="{C75CA5CC-EAE7-462D-B29B-290D9D174B30}" dt="2023-04-27T14:30:32.687" v="0" actId="47"/>
        <pc:sldMkLst>
          <pc:docMk/>
          <pc:sldMk cId="3783783682" sldId="286"/>
        </pc:sldMkLst>
      </pc:sldChg>
      <pc:sldChg chg="del">
        <pc:chgData name="Daniel Roper" userId="c5274ab7fa42462a" providerId="LiveId" clId="{C75CA5CC-EAE7-462D-B29B-290D9D174B30}" dt="2023-04-27T14:30:32.687" v="0" actId="47"/>
        <pc:sldMkLst>
          <pc:docMk/>
          <pc:sldMk cId="1197385335" sldId="292"/>
        </pc:sldMkLst>
      </pc:sldChg>
      <pc:sldChg chg="del">
        <pc:chgData name="Daniel Roper" userId="c5274ab7fa42462a" providerId="LiveId" clId="{C75CA5CC-EAE7-462D-B29B-290D9D174B30}" dt="2023-04-27T14:30:32.687" v="0" actId="47"/>
        <pc:sldMkLst>
          <pc:docMk/>
          <pc:sldMk cId="1348851278" sldId="293"/>
        </pc:sldMkLst>
      </pc:sldChg>
      <pc:sldChg chg="del">
        <pc:chgData name="Daniel Roper" userId="c5274ab7fa42462a" providerId="LiveId" clId="{C75CA5CC-EAE7-462D-B29B-290D9D174B30}" dt="2023-04-27T14:30:32.687" v="0" actId="47"/>
        <pc:sldMkLst>
          <pc:docMk/>
          <pc:sldMk cId="2048383351" sldId="295"/>
        </pc:sldMkLst>
      </pc:sldChg>
      <pc:sldChg chg="del">
        <pc:chgData name="Daniel Roper" userId="c5274ab7fa42462a" providerId="LiveId" clId="{C75CA5CC-EAE7-462D-B29B-290D9D174B30}" dt="2023-04-27T14:30:32.687" v="0" actId="47"/>
        <pc:sldMkLst>
          <pc:docMk/>
          <pc:sldMk cId="3281683318" sldId="296"/>
        </pc:sldMkLst>
      </pc:sldChg>
      <pc:sldChg chg="add del">
        <pc:chgData name="Daniel Roper" userId="c5274ab7fa42462a" providerId="LiveId" clId="{C75CA5CC-EAE7-462D-B29B-290D9D174B30}" dt="2023-04-27T14:45:07.248" v="17" actId="47"/>
        <pc:sldMkLst>
          <pc:docMk/>
          <pc:sldMk cId="1978834822" sldId="306"/>
        </pc:sldMkLst>
      </pc:sldChg>
      <pc:sldChg chg="add del">
        <pc:chgData name="Daniel Roper" userId="c5274ab7fa42462a" providerId="LiveId" clId="{C75CA5CC-EAE7-462D-B29B-290D9D174B30}" dt="2023-04-27T14:45:08.361" v="18" actId="47"/>
        <pc:sldMkLst>
          <pc:docMk/>
          <pc:sldMk cId="3025866741" sldId="307"/>
        </pc:sldMkLst>
      </pc:sldChg>
      <pc:sldChg chg="add del">
        <pc:chgData name="Daniel Roper" userId="c5274ab7fa42462a" providerId="LiveId" clId="{C75CA5CC-EAE7-462D-B29B-290D9D174B30}" dt="2023-04-27T14:45:10.252" v="20" actId="47"/>
        <pc:sldMkLst>
          <pc:docMk/>
          <pc:sldMk cId="660329797" sldId="308"/>
        </pc:sldMkLst>
      </pc:sldChg>
      <pc:sldChg chg="add del">
        <pc:chgData name="Daniel Roper" userId="c5274ab7fa42462a" providerId="LiveId" clId="{C75CA5CC-EAE7-462D-B29B-290D9D174B30}" dt="2023-04-27T14:45:09.194" v="19" actId="47"/>
        <pc:sldMkLst>
          <pc:docMk/>
          <pc:sldMk cId="1585793198" sldId="310"/>
        </pc:sldMkLst>
      </pc:sldChg>
      <pc:sldChg chg="add del ord">
        <pc:chgData name="Daniel Roper" userId="c5274ab7fa42462a" providerId="LiveId" clId="{C75CA5CC-EAE7-462D-B29B-290D9D174B30}" dt="2023-04-27T14:45:04.583" v="16" actId="47"/>
        <pc:sldMkLst>
          <pc:docMk/>
          <pc:sldMk cId="1860140022" sldId="311"/>
        </pc:sldMkLst>
      </pc:sldChg>
      <pc:sldChg chg="del">
        <pc:chgData name="Daniel Roper" userId="c5274ab7fa42462a" providerId="LiveId" clId="{C75CA5CC-EAE7-462D-B29B-290D9D174B30}" dt="2023-04-27T14:44:28.630" v="2" actId="47"/>
        <pc:sldMkLst>
          <pc:docMk/>
          <pc:sldMk cId="2844197889" sldId="312"/>
        </pc:sldMkLst>
      </pc:sldChg>
      <pc:sldChg chg="del">
        <pc:chgData name="Daniel Roper" userId="c5274ab7fa42462a" providerId="LiveId" clId="{C75CA5CC-EAE7-462D-B29B-290D9D174B30}" dt="2023-04-27T14:33:16.926" v="1" actId="47"/>
        <pc:sldMkLst>
          <pc:docMk/>
          <pc:sldMk cId="3822111976" sldId="313"/>
        </pc:sldMkLst>
      </pc:sldChg>
      <pc:sldChg chg="add del">
        <pc:chgData name="Daniel Roper" userId="c5274ab7fa42462a" providerId="LiveId" clId="{C75CA5CC-EAE7-462D-B29B-290D9D174B30}" dt="2023-04-27T14:46:28.396" v="21" actId="47"/>
        <pc:sldMkLst>
          <pc:docMk/>
          <pc:sldMk cId="1438320965"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4/27/2023</a:t>
            </a:fld>
            <a:endParaRPr lang="en-US" dirty="0"/>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dirty="0"/>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Mt. 19:4a-5a “He who created them...and said...”</a:t>
            </a:r>
          </a:p>
          <a:p>
            <a:r>
              <a:rPr lang="en-US" b="1" dirty="0"/>
              <a:t>The Greek philosopher Plato stated that mankind became too powerful in the past and the gods split them in half.  “Now, since their natural form had been cut in two, each one longed for its own other </a:t>
            </a:r>
            <a:r>
              <a:rPr lang="en-US" b="1" dirty="0" err="1"/>
              <a:t>half..And</a:t>
            </a:r>
            <a:r>
              <a:rPr lang="en-US" b="1" dirty="0"/>
              <a:t> now ‘love’ is the name for our pursuit of wholeness.”</a:t>
            </a:r>
          </a:p>
        </p:txBody>
      </p:sp>
      <p:sp>
        <p:nvSpPr>
          <p:cNvPr id="4" name="Slide Number Placeholder 3"/>
          <p:cNvSpPr>
            <a:spLocks noGrp="1"/>
          </p:cNvSpPr>
          <p:nvPr>
            <p:ph type="sldNum" sz="quarter" idx="5"/>
          </p:nvPr>
        </p:nvSpPr>
        <p:spPr/>
        <p:txBody>
          <a:bodyPr/>
          <a:lstStyle/>
          <a:p>
            <a:fld id="{49960ADB-A01A-46F9-9A7D-0F64F369A3B3}" type="slidenum">
              <a:rPr lang="en-US" smtClean="0"/>
              <a:t>2</a:t>
            </a:fld>
            <a:endParaRPr lang="en-US" dirty="0"/>
          </a:p>
        </p:txBody>
      </p:sp>
    </p:spTree>
    <p:extLst>
      <p:ext uri="{BB962C8B-B14F-4D97-AF65-F5344CB8AC3E}">
        <p14:creationId xmlns:p14="http://schemas.microsoft.com/office/powerpoint/2010/main" val="387000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your family did things should be neither the positive way to proceed or something to be repudiated (if you have some negative baggage from childhood).  Together, you and your spouse are a new decision-making unit.</a:t>
            </a:r>
          </a:p>
        </p:txBody>
      </p:sp>
      <p:sp>
        <p:nvSpPr>
          <p:cNvPr id="4" name="Slide Number Placeholder 3"/>
          <p:cNvSpPr>
            <a:spLocks noGrp="1"/>
          </p:cNvSpPr>
          <p:nvPr>
            <p:ph type="sldNum" sz="quarter" idx="5"/>
          </p:nvPr>
        </p:nvSpPr>
        <p:spPr/>
        <p:txBody>
          <a:bodyPr/>
          <a:lstStyle/>
          <a:p>
            <a:fld id="{49960ADB-A01A-46F9-9A7D-0F64F369A3B3}" type="slidenum">
              <a:rPr lang="en-US" smtClean="0"/>
              <a:t>3</a:t>
            </a:fld>
            <a:endParaRPr lang="en-US" dirty="0"/>
          </a:p>
        </p:txBody>
      </p:sp>
    </p:spTree>
    <p:extLst>
      <p:ext uri="{BB962C8B-B14F-4D97-AF65-F5344CB8AC3E}">
        <p14:creationId xmlns:p14="http://schemas.microsoft.com/office/powerpoint/2010/main" val="32273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“Flesh” is a synecdoche, a figure of speech in which a part of a thing is used to represent the whole (as in our phrase “counting noses”). Acc. To Joel 2:28, God would pour out his spirit on “all flesh”.  This did not mean that God was giving his spirit to all bodies. Rather, he was giving his Spirit to all people. </a:t>
            </a:r>
          </a:p>
          <a:p>
            <a:r>
              <a:rPr lang="en-US" b="1" dirty="0"/>
              <a:t>	If you seek outside things to really find joy and meaning and fulfillment, that will be deadly.  Your spouse will sense they are not the most important thing in your life.  </a:t>
            </a:r>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dirty="0"/>
          </a:p>
        </p:txBody>
      </p:sp>
    </p:spTree>
    <p:extLst>
      <p:ext uri="{BB962C8B-B14F-4D97-AF65-F5344CB8AC3E}">
        <p14:creationId xmlns:p14="http://schemas.microsoft.com/office/powerpoint/2010/main" val="67085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dirty="0"/>
          </a:p>
        </p:txBody>
      </p:sp>
    </p:spTree>
    <p:extLst>
      <p:ext uri="{BB962C8B-B14F-4D97-AF65-F5344CB8AC3E}">
        <p14:creationId xmlns:p14="http://schemas.microsoft.com/office/powerpoint/2010/main" val="117835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6</a:t>
            </a:fld>
            <a:endParaRPr lang="en-US" dirty="0"/>
          </a:p>
        </p:txBody>
      </p:sp>
    </p:spTree>
    <p:extLst>
      <p:ext uri="{BB962C8B-B14F-4D97-AF65-F5344CB8AC3E}">
        <p14:creationId xmlns:p14="http://schemas.microsoft.com/office/powerpoint/2010/main" val="187333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5014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91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0586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70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2152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4279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14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957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ochin"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226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990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575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39688"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968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540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4112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684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marL="39688"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96888"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54088"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411288"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68488"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dirty="0">
                <a:effectLst>
                  <a:outerShdw blurRad="38100" dist="38100" dir="2700000" algn="tl">
                    <a:srgbClr val="C0C0C0"/>
                  </a:outerShdw>
                </a:effectLst>
              </a:rPr>
              <a:t>Married:</a:t>
            </a:r>
            <a:br>
              <a:rPr lang="en-US" sz="7200" b="1" dirty="0">
                <a:effectLst>
                  <a:outerShdw blurRad="38100" dist="38100" dir="2700000" algn="tl">
                    <a:srgbClr val="C0C0C0"/>
                  </a:outerShdw>
                </a:effectLst>
              </a:rPr>
            </a:br>
            <a:r>
              <a:rPr lang="en-US" sz="720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03857"/>
            <a:ext cx="13938514" cy="1107996"/>
          </a:xfrm>
          <a:prstGeom prst="rect">
            <a:avLst/>
          </a:prstGeom>
          <a:solidFill>
            <a:schemeClr val="bg1"/>
          </a:solidFill>
        </p:spPr>
        <p:txBody>
          <a:bodyPr wrap="square" rtlCol="0">
            <a:spAutoFit/>
          </a:bodyPr>
          <a:lstStyle/>
          <a:p>
            <a:r>
              <a:rPr lang="en-US" sz="6600" b="1" dirty="0">
                <a:solidFill>
                  <a:srgbClr val="7030A0"/>
                </a:solidFill>
                <a:latin typeface="Bradley Hand ITC" panose="03070402050302030203" pitchFamily="66" charset="0"/>
              </a:rPr>
              <a:t>  Marriage is Made in Heaven – Part 2       </a:t>
            </a:r>
          </a:p>
        </p:txBody>
      </p:sp>
    </p:spTree>
    <p:extLst>
      <p:ext uri="{BB962C8B-B14F-4D97-AF65-F5344CB8AC3E}">
        <p14:creationId xmlns:p14="http://schemas.microsoft.com/office/powerpoint/2010/main" val="6099222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980440" y="-76200"/>
            <a:ext cx="11430000" cy="1600200"/>
          </a:xfrm>
        </p:spPr>
        <p:txBody>
          <a:bodyPr/>
          <a:lstStyle/>
          <a:p>
            <a:pPr eaLnBrk="1" hangingPunct="1">
              <a:defRPr/>
            </a:pPr>
            <a:r>
              <a:rPr lang="en-US" sz="40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“Leave,” “Cleave,” and “Become One Flesh”</a:t>
            </a:r>
            <a:br>
              <a:rPr lang="en-US" sz="40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40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en-US" sz="36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Moses’ Inspired Commentary in Gen. 2:24)</a:t>
            </a:r>
          </a:p>
        </p:txBody>
      </p:sp>
      <p:sp>
        <p:nvSpPr>
          <p:cNvPr id="3" name="TextBox 2">
            <a:extLst>
              <a:ext uri="{FF2B5EF4-FFF2-40B4-BE49-F238E27FC236}">
                <a16:creationId xmlns:a16="http://schemas.microsoft.com/office/drawing/2014/main" id="{D3C3E10D-112E-0DF3-D9BF-C5C6EBA87121}"/>
              </a:ext>
            </a:extLst>
          </p:cNvPr>
          <p:cNvSpPr txBox="1"/>
          <p:nvPr/>
        </p:nvSpPr>
        <p:spPr>
          <a:xfrm>
            <a:off x="558800" y="1524000"/>
            <a:ext cx="11887200" cy="7478970"/>
          </a:xfrm>
          <a:prstGeom prst="rect">
            <a:avLst/>
          </a:prstGeom>
          <a:noFill/>
        </p:spPr>
        <p:txBody>
          <a:bodyPr wrap="square">
            <a:spAutoFit/>
          </a:bodyPr>
          <a:lstStyle/>
          <a:p>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“For this reason, a man shall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leave his father and his mother </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and</a:t>
            </a: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00B050"/>
                </a:solidFill>
                <a:latin typeface="Calibri" panose="020F0502020204030204" pitchFamily="34" charset="0"/>
                <a:ea typeface="Calibri" panose="020F0502020204030204" pitchFamily="34" charset="0"/>
                <a:cs typeface="Calibri" panose="020F0502020204030204" pitchFamily="34" charset="0"/>
              </a:rPr>
              <a:t>be joined to his wife</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and</a:t>
            </a: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 they shall become one flesh</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Wingdings" panose="05000000000000000000" pitchFamily="2" charset="2"/>
              <a:buChar char="Ø"/>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For what reason?</a:t>
            </a:r>
          </a:p>
          <a:p>
            <a:pPr marL="914400" lvl="1" indent="-457200">
              <a:buFont typeface="Arial" panose="020B0604020202020204" pitchFamily="34" charset="0"/>
              <a:buChar char="•"/>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Because man needs his flesh (rib) back! </a:t>
            </a: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marL="914400" lvl="1" indent="-457200">
              <a:buFont typeface="Arial" panose="020B0604020202020204" pitchFamily="34" charset="0"/>
              <a:buChar char="•"/>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Because they came from one flesh, they shall be joined as one flesh.</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Jesus used this truth to show it is sin to separate what God had joined</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leaving</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en-US" sz="3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joining (cleaving)</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show commitment and permanence</a:t>
            </a:r>
          </a:p>
          <a:p>
            <a:pPr marL="914400" lvl="1" indent="-457200">
              <a:buFont typeface="Arial" panose="020B0604020202020204" pitchFamily="34" charset="0"/>
              <a:buChar char="•"/>
            </a:pP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Leaving means I’m committed to my spouse first and foremost</a:t>
            </a:r>
          </a:p>
          <a:p>
            <a:pPr marL="914400" lvl="1" indent="-457200">
              <a:buFont typeface="Arial" panose="020B0604020202020204" pitchFamily="34" charset="0"/>
              <a:buChar char="•"/>
            </a:pP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I’m severing the parent/child bond in favor or a new bond</a:t>
            </a:r>
          </a:p>
          <a:p>
            <a:pPr marL="914400" lvl="1" indent="-457200">
              <a:buFont typeface="Arial" panose="020B0604020202020204" pitchFamily="34" charset="0"/>
              <a:buChar char="•"/>
            </a:pP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Leaving involves thinking &amp; emotions more than physical relocation</a:t>
            </a:r>
          </a:p>
          <a:p>
            <a:pPr marL="914400" lvl="1" indent="-457200">
              <a:buFont typeface="Arial" panose="020B0604020202020204" pitchFamily="34" charset="0"/>
              <a:buChar char="•"/>
            </a:pPr>
            <a:r>
              <a:rPr lang="en-US" sz="3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Cleave/join means “to make a binding covenant or contract; to grab or hold with firmness”</a:t>
            </a:r>
          </a:p>
          <a:p>
            <a:pPr marL="914400" lvl="1" indent="-457200">
              <a:buFont typeface="Arial" panose="020B0604020202020204" pitchFamily="34" charset="0"/>
              <a:buChar char="•"/>
            </a:pPr>
            <a:r>
              <a:rPr lang="en-US" sz="3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Like Superglue – perm. bond; separation will damage the two parts</a:t>
            </a:r>
          </a:p>
          <a:p>
            <a:pPr marL="914400" lvl="1" indent="-457200">
              <a:buFont typeface="Arial" panose="020B0604020202020204" pitchFamily="34" charset="0"/>
              <a:buChar char="•"/>
            </a:pPr>
            <a:r>
              <a:rPr lang="en-US" sz="3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 bond makes the two parts into one – “one flesh”</a:t>
            </a:r>
          </a:p>
          <a:p>
            <a:pPr marL="457200" indent="-457200">
              <a:buFont typeface="Wingdings" panose="05000000000000000000" pitchFamily="2" charset="2"/>
              <a:buChar char="Ø"/>
            </a:pPr>
            <a:endPar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buFont typeface="Wingdings" panose="05000000000000000000" pitchFamily="2" charset="2"/>
              <a:buChar char="Ø"/>
            </a:pPr>
            <a:endPar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B43B0DE-DDEA-034E-3BB7-E0DB096B76F7}"/>
              </a:ext>
            </a:extLst>
          </p:cNvPr>
          <p:cNvSpPr txBox="1"/>
          <p:nvPr/>
        </p:nvSpPr>
        <p:spPr>
          <a:xfrm rot="21343055">
            <a:off x="2426466" y="2876815"/>
            <a:ext cx="9230072" cy="1938992"/>
          </a:xfrm>
          <a:prstGeom prst="rect">
            <a:avLst/>
          </a:prstGeom>
          <a:solidFill>
            <a:schemeClr val="bg1"/>
          </a:solidFill>
        </p:spPr>
        <p:txBody>
          <a:bodyPr wrap="square" rtlCol="0">
            <a:spAutoFit/>
          </a:bodyPr>
          <a:lstStyle/>
          <a:p>
            <a:r>
              <a:rPr lang="en-US" sz="6000" b="1" dirty="0">
                <a:solidFill>
                  <a:schemeClr val="accent2"/>
                </a:solidFill>
              </a:rPr>
              <a:t>“So, they are no longer two, but one flesh.” Matt. 19:6a</a:t>
            </a:r>
          </a:p>
        </p:txBody>
      </p:sp>
      <p:sp>
        <p:nvSpPr>
          <p:cNvPr id="6" name="TextBox 5">
            <a:extLst>
              <a:ext uri="{FF2B5EF4-FFF2-40B4-BE49-F238E27FC236}">
                <a16:creationId xmlns:a16="http://schemas.microsoft.com/office/drawing/2014/main" id="{FA8CEB8E-F64E-2FDA-821A-F472DC7F3395}"/>
              </a:ext>
            </a:extLst>
          </p:cNvPr>
          <p:cNvSpPr txBox="1"/>
          <p:nvPr/>
        </p:nvSpPr>
        <p:spPr>
          <a:xfrm rot="262504">
            <a:off x="1328432" y="1565409"/>
            <a:ext cx="10616624" cy="1938992"/>
          </a:xfrm>
          <a:prstGeom prst="rect">
            <a:avLst/>
          </a:prstGeom>
          <a:solidFill>
            <a:schemeClr val="bg1"/>
          </a:solidFill>
        </p:spPr>
        <p:txBody>
          <a:bodyPr wrap="none" rtlCol="0">
            <a:spAutoFit/>
          </a:bodyPr>
          <a:lstStyle/>
          <a:p>
            <a:r>
              <a:rPr lang="en-US" sz="6000" b="1" dirty="0">
                <a:solidFill>
                  <a:schemeClr val="accent2"/>
                </a:solidFill>
              </a:rPr>
              <a:t>What are some applications we</a:t>
            </a:r>
          </a:p>
          <a:p>
            <a:r>
              <a:rPr lang="en-US" sz="6000" b="1" dirty="0">
                <a:solidFill>
                  <a:schemeClr val="accent2"/>
                </a:solidFill>
              </a:rPr>
              <a:t>can make from Leave &amp; Cleave”?</a:t>
            </a:r>
          </a:p>
        </p:txBody>
      </p:sp>
    </p:spTree>
    <p:extLst>
      <p:ext uri="{BB962C8B-B14F-4D97-AF65-F5344CB8AC3E}">
        <p14:creationId xmlns:p14="http://schemas.microsoft.com/office/powerpoint/2010/main" val="3678941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5"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980440" y="-76200"/>
            <a:ext cx="11430000" cy="1600200"/>
          </a:xfrm>
        </p:spPr>
        <p:txBody>
          <a:bodyPr/>
          <a:lstStyle/>
          <a:p>
            <a:pPr eaLnBrk="1" hangingPunct="1">
              <a:defRPr/>
            </a:pPr>
            <a:r>
              <a:rPr lang="en-US" sz="4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Applying the Charge to Leave and Cleave</a:t>
            </a:r>
            <a:endParaRPr lang="en-US" sz="36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3C3E10D-112E-0DF3-D9BF-C5C6EBA87121}"/>
              </a:ext>
            </a:extLst>
          </p:cNvPr>
          <p:cNvSpPr txBox="1"/>
          <p:nvPr/>
        </p:nvSpPr>
        <p:spPr>
          <a:xfrm>
            <a:off x="594360" y="1219200"/>
            <a:ext cx="11887200" cy="7109639"/>
          </a:xfrm>
          <a:prstGeom prst="rect">
            <a:avLst/>
          </a:prstGeom>
          <a:noFill/>
        </p:spPr>
        <p:txBody>
          <a:bodyPr wrap="square">
            <a:spAutoFit/>
          </a:bodyPr>
          <a:lstStyle/>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First, parents of newlyweds need to help, not hinder this process.</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In some patriarchal cultures, pleasing family is given first importance.</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Certainly, “going home to mama” at the first sign of trouble is not consistent with the charge to leave parents and unite with our spouse.</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Look inward when you have disagreements about issues like spending money, discipline of children, or even vacations.  Are you advocating a position because “my family did it that way?”  Maybe the opposite?</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You have forged a new union, and your spouse must feel that they and your marriage are your first priority after God (not parents, children, close friends, career, hobbies, or even service to others).</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It is a process; the identity of the new family unit doesn’t develop overnight.</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“Marriage is two becoming one, and the whole time you are trying to figure out which </a:t>
            </a:r>
            <a:r>
              <a:rPr lang="en-US" sz="3000" b="1" i="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one</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you are becoming!”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Brent Hunter </a:t>
            </a:r>
          </a:p>
          <a:p>
            <a:pPr marL="457200" indent="-457200">
              <a:buFont typeface="Wingdings" panose="05000000000000000000" pitchFamily="2" charset="2"/>
              <a:buChar char="Ø"/>
            </a:pP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What is Meant by “Become One Flesh”?</a:t>
            </a:r>
          </a:p>
        </p:txBody>
      </p:sp>
    </p:spTree>
    <p:extLst>
      <p:ext uri="{BB962C8B-B14F-4D97-AF65-F5344CB8AC3E}">
        <p14:creationId xmlns:p14="http://schemas.microsoft.com/office/powerpoint/2010/main" val="2396378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980440" y="76200"/>
            <a:ext cx="11430000" cy="762000"/>
          </a:xfrm>
        </p:spPr>
        <p:txBody>
          <a:bodyPr/>
          <a:lstStyle/>
          <a:p>
            <a:pPr eaLnBrk="1" hangingPunct="1">
              <a:defRPr/>
            </a:pPr>
            <a:r>
              <a:rPr lang="en-US" sz="40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“Become One Flesh” </a:t>
            </a:r>
            <a:endParaRPr lang="en-US" sz="36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3C3E10D-112E-0DF3-D9BF-C5C6EBA87121}"/>
              </a:ext>
            </a:extLst>
          </p:cNvPr>
          <p:cNvSpPr txBox="1"/>
          <p:nvPr/>
        </p:nvSpPr>
        <p:spPr>
          <a:xfrm>
            <a:off x="527304" y="762000"/>
            <a:ext cx="11883136" cy="7586692"/>
          </a:xfrm>
          <a:prstGeom prst="rect">
            <a:avLst/>
          </a:prstGeom>
          <a:noFill/>
        </p:spPr>
        <p:txBody>
          <a:bodyPr wrap="square">
            <a:spAutoFit/>
          </a:bodyPr>
          <a:lstStyle/>
          <a:p>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Gen. 2:24: “For this reason, a man shall leave his father and his mother and be joined to his wife; and they shall </a:t>
            </a: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become one flesh.”</a:t>
            </a:r>
          </a:p>
          <a:p>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(Repeated in Mt. 19:5, Mark 10:8, Eph. 5:31, and 1 Cor. 6:16)</a:t>
            </a:r>
          </a:p>
          <a:p>
            <a:endParaRPr lang="en-US" sz="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Becoming one flesh refers to the sexual union on one level (1 Cor. 6:16)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“Do you not know that he who unites himself with a prostitute is one with her in body? For it is said, “The two will become one flesh.”</a:t>
            </a:r>
          </a:p>
          <a:p>
            <a:pPr marL="457200" indent="-457200">
              <a:buFont typeface="Wingdings" panose="05000000000000000000" pitchFamily="2" charset="2"/>
              <a:buChar char="Ø"/>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The oneness in marriage is to be much more than just sexual union, it is the personal union of a man and woman at all levels of their lives. </a:t>
            </a:r>
          </a:p>
          <a:p>
            <a:pPr marL="457200" indent="-457200">
              <a:buFont typeface="Wingdings" panose="05000000000000000000" pitchFamily="2" charset="2"/>
              <a:buChar char="Ø"/>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“One flesh” means they are united in every way as a single whole -- intellectually, emotionally, and spiritually as well as physically.</a:t>
            </a:r>
          </a:p>
          <a:p>
            <a:pPr marL="457200" indent="-457200">
              <a:buFont typeface="Wingdings" panose="05000000000000000000" pitchFamily="2" charset="2"/>
              <a:buChar char="Ø"/>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This unity requires work to blend the wills of both parties.</a:t>
            </a:r>
          </a:p>
          <a:p>
            <a:pPr marL="457200" indent="-457200">
              <a:buFont typeface="Wingdings" panose="05000000000000000000" pitchFamily="2" charset="2"/>
              <a:buChar char="Ø"/>
            </a:pPr>
            <a:r>
              <a:rPr lang="en-US" sz="2900" b="1" dirty="0">
                <a:solidFill>
                  <a:srgbClr val="7030A0"/>
                </a:solidFill>
                <a:latin typeface="Calibri" panose="020F0502020204030204" pitchFamily="34" charset="0"/>
                <a:ea typeface="Calibri" panose="020F0502020204030204" pitchFamily="34" charset="0"/>
                <a:cs typeface="Calibri" panose="020F0502020204030204" pitchFamily="34" charset="0"/>
              </a:rPr>
              <a:t>Spouses should not need outside pursuits to engage their whole selves.</a:t>
            </a:r>
          </a:p>
          <a:p>
            <a:pPr marL="457200" indent="-457200">
              <a:buFont typeface="Wingdings" panose="05000000000000000000" pitchFamily="2" charset="2"/>
              <a:buChar char="Ø"/>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“It affirms that just as blood relations are one’s flesh and bone, so marriage creates a similar kinship relation between man and wife.  They become related to each other as brother and sister are.” </a:t>
            </a: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Gordon Wenham, </a:t>
            </a:r>
            <a:r>
              <a:rPr lang="en-US" sz="2400" i="1" dirty="0">
                <a:solidFill>
                  <a:schemeClr val="accent1"/>
                </a:solidFill>
                <a:latin typeface="Calibri" panose="020F0502020204030204" pitchFamily="34" charset="0"/>
                <a:ea typeface="Calibri" panose="020F0502020204030204" pitchFamily="34" charset="0"/>
                <a:cs typeface="Calibri" panose="020F0502020204030204" pitchFamily="34" charset="0"/>
              </a:rPr>
              <a:t>Genesis Commentary</a:t>
            </a:r>
          </a:p>
        </p:txBody>
      </p:sp>
    </p:spTree>
    <p:extLst>
      <p:ext uri="{BB962C8B-B14F-4D97-AF65-F5344CB8AC3E}">
        <p14:creationId xmlns:p14="http://schemas.microsoft.com/office/powerpoint/2010/main" val="1260691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BA5FEAC-84B5-9DA1-DEF0-238AA62F67D7}"/>
              </a:ext>
            </a:extLst>
          </p:cNvPr>
          <p:cNvSpPr/>
          <p:nvPr/>
        </p:nvSpPr>
        <p:spPr bwMode="auto">
          <a:xfrm>
            <a:off x="-62914" y="0"/>
            <a:ext cx="13067714" cy="81534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pic>
        <p:nvPicPr>
          <p:cNvPr id="9" name="Picture 8">
            <a:extLst>
              <a:ext uri="{FF2B5EF4-FFF2-40B4-BE49-F238E27FC236}">
                <a16:creationId xmlns:a16="http://schemas.microsoft.com/office/drawing/2014/main" id="{CA9F630F-C887-7831-9FC9-B642A80C7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485" y="3486611"/>
            <a:ext cx="2461260" cy="2499360"/>
          </a:xfrm>
          <a:prstGeom prst="rect">
            <a:avLst/>
          </a:prstGeom>
        </p:spPr>
      </p:pic>
      <p:pic>
        <p:nvPicPr>
          <p:cNvPr id="11" name="Picture 10" descr="Icon&#10;&#10;Description automatically generated">
            <a:extLst>
              <a:ext uri="{FF2B5EF4-FFF2-40B4-BE49-F238E27FC236}">
                <a16:creationId xmlns:a16="http://schemas.microsoft.com/office/drawing/2014/main" id="{D7250E6A-42C9-5344-CA92-CBE5732B0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00" y="3523611"/>
            <a:ext cx="2750820" cy="2491740"/>
          </a:xfrm>
          <a:prstGeom prst="rect">
            <a:avLst/>
          </a:prstGeom>
        </p:spPr>
      </p:pic>
      <p:sp>
        <p:nvSpPr>
          <p:cNvPr id="13" name="TextBox 12">
            <a:extLst>
              <a:ext uri="{FF2B5EF4-FFF2-40B4-BE49-F238E27FC236}">
                <a16:creationId xmlns:a16="http://schemas.microsoft.com/office/drawing/2014/main" id="{32CE8E96-8BB4-3DB1-B85B-98F92975E6B7}"/>
              </a:ext>
            </a:extLst>
          </p:cNvPr>
          <p:cNvSpPr txBox="1"/>
          <p:nvPr/>
        </p:nvSpPr>
        <p:spPr>
          <a:xfrm>
            <a:off x="951015" y="155788"/>
            <a:ext cx="11506200" cy="1323439"/>
          </a:xfrm>
          <a:prstGeom prst="rect">
            <a:avLst/>
          </a:prstGeom>
          <a:noFill/>
        </p:spPr>
        <p:txBody>
          <a:bodyPr wrap="square">
            <a:spAutoFit/>
          </a:bodyPr>
          <a:lstStyle/>
          <a:p>
            <a:pPr algn="ctr"/>
            <a:r>
              <a:rPr lang="en-US" sz="4400" b="1" dirty="0">
                <a:solidFill>
                  <a:srgbClr val="7030A0"/>
                </a:solidFill>
                <a:latin typeface="Calibri" panose="020F0502020204030204" pitchFamily="34" charset="0"/>
                <a:ea typeface="Calibri" panose="020F0502020204030204" pitchFamily="34" charset="0"/>
                <a:cs typeface="Calibri" panose="020F0502020204030204" pitchFamily="34" charset="0"/>
              </a:rPr>
              <a:t>What Should “One Flesh” Look Like?</a:t>
            </a:r>
          </a:p>
          <a:p>
            <a:pPr algn="ctr"/>
            <a:r>
              <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rPr>
              <a:t>(Two People Can Exist Together in a Variety of Ways)</a:t>
            </a:r>
          </a:p>
        </p:txBody>
      </p:sp>
      <p:grpSp>
        <p:nvGrpSpPr>
          <p:cNvPr id="43" name="Group 42">
            <a:extLst>
              <a:ext uri="{FF2B5EF4-FFF2-40B4-BE49-F238E27FC236}">
                <a16:creationId xmlns:a16="http://schemas.microsoft.com/office/drawing/2014/main" id="{B72C6932-1FAA-ABF8-5894-92337EF529F2}"/>
              </a:ext>
            </a:extLst>
          </p:cNvPr>
          <p:cNvGrpSpPr/>
          <p:nvPr/>
        </p:nvGrpSpPr>
        <p:grpSpPr>
          <a:xfrm>
            <a:off x="3648921" y="1949642"/>
            <a:ext cx="2853479" cy="2698558"/>
            <a:chOff x="-332469" y="4454544"/>
            <a:chExt cx="2853479" cy="2698558"/>
          </a:xfrm>
        </p:grpSpPr>
        <p:pic>
          <p:nvPicPr>
            <p:cNvPr id="19" name="Picture 18">
              <a:extLst>
                <a:ext uri="{FF2B5EF4-FFF2-40B4-BE49-F238E27FC236}">
                  <a16:creationId xmlns:a16="http://schemas.microsoft.com/office/drawing/2014/main" id="{92504022-984F-596F-11B1-870ADF7F7B4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69" y="4454544"/>
              <a:ext cx="2853479" cy="2657302"/>
            </a:xfrm>
            <a:prstGeom prst="rect">
              <a:avLst/>
            </a:prstGeom>
          </p:spPr>
        </p:pic>
        <p:grpSp>
          <p:nvGrpSpPr>
            <p:cNvPr id="35" name="Group 34">
              <a:extLst>
                <a:ext uri="{FF2B5EF4-FFF2-40B4-BE49-F238E27FC236}">
                  <a16:creationId xmlns:a16="http://schemas.microsoft.com/office/drawing/2014/main" id="{45D29AE6-9B47-1141-6D44-AC1A2F9A54E5}"/>
                </a:ext>
              </a:extLst>
            </p:cNvPr>
            <p:cNvGrpSpPr/>
            <p:nvPr/>
          </p:nvGrpSpPr>
          <p:grpSpPr>
            <a:xfrm>
              <a:off x="19398" y="4495800"/>
              <a:ext cx="2456906" cy="2657302"/>
              <a:chOff x="7600712" y="2526366"/>
              <a:chExt cx="2456906" cy="2657302"/>
            </a:xfrm>
          </p:grpSpPr>
          <p:sp>
            <p:nvSpPr>
              <p:cNvPr id="26" name="Arc 25">
                <a:extLst>
                  <a:ext uri="{FF2B5EF4-FFF2-40B4-BE49-F238E27FC236}">
                    <a16:creationId xmlns:a16="http://schemas.microsoft.com/office/drawing/2014/main" id="{78700459-FDE7-5109-C6F0-DFD20717331F}"/>
                  </a:ext>
                </a:extLst>
              </p:cNvPr>
              <p:cNvSpPr/>
              <p:nvPr/>
            </p:nvSpPr>
            <p:spPr bwMode="auto">
              <a:xfrm rot="219595">
                <a:off x="7600712" y="2526366"/>
                <a:ext cx="2453640" cy="2657302"/>
              </a:xfrm>
              <a:prstGeom prst="arc">
                <a:avLst>
                  <a:gd name="adj1" fmla="val 16159193"/>
                  <a:gd name="adj2" fmla="val 0"/>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nvGrpSpPr>
              <p:cNvPr id="34" name="Group 33">
                <a:extLst>
                  <a:ext uri="{FF2B5EF4-FFF2-40B4-BE49-F238E27FC236}">
                    <a16:creationId xmlns:a16="http://schemas.microsoft.com/office/drawing/2014/main" id="{2B01E0B7-FD61-4CF3-8855-13B4BA1593A9}"/>
                  </a:ext>
                </a:extLst>
              </p:cNvPr>
              <p:cNvGrpSpPr/>
              <p:nvPr/>
            </p:nvGrpSpPr>
            <p:grpSpPr>
              <a:xfrm>
                <a:off x="8074599" y="2531305"/>
                <a:ext cx="1983019" cy="2486280"/>
                <a:chOff x="8074599" y="2531305"/>
                <a:chExt cx="1983019" cy="2486280"/>
              </a:xfrm>
            </p:grpSpPr>
            <p:sp>
              <p:nvSpPr>
                <p:cNvPr id="27" name="Arc 26">
                  <a:extLst>
                    <a:ext uri="{FF2B5EF4-FFF2-40B4-BE49-F238E27FC236}">
                      <a16:creationId xmlns:a16="http://schemas.microsoft.com/office/drawing/2014/main" id="{941160CB-B940-E2E3-EB2B-893B6BCB69FD}"/>
                    </a:ext>
                  </a:extLst>
                </p:cNvPr>
                <p:cNvSpPr/>
                <p:nvPr/>
              </p:nvSpPr>
              <p:spPr bwMode="auto">
                <a:xfrm rot="5244102">
                  <a:off x="7980417" y="2810810"/>
                  <a:ext cx="2171384" cy="1983019"/>
                </a:xfrm>
                <a:prstGeom prst="arc">
                  <a:avLst>
                    <a:gd name="adj1" fmla="val 16159193"/>
                    <a:gd name="adj2" fmla="val 89023"/>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28" name="Arc 27">
                  <a:extLst>
                    <a:ext uri="{FF2B5EF4-FFF2-40B4-BE49-F238E27FC236}">
                      <a16:creationId xmlns:a16="http://schemas.microsoft.com/office/drawing/2014/main" id="{D1B3999D-A87B-C75B-67F9-0D928F6CA18C}"/>
                    </a:ext>
                  </a:extLst>
                </p:cNvPr>
                <p:cNvSpPr/>
                <p:nvPr/>
              </p:nvSpPr>
              <p:spPr bwMode="auto">
                <a:xfrm rot="4419391">
                  <a:off x="8555287" y="3979969"/>
                  <a:ext cx="893139" cy="949150"/>
                </a:xfrm>
                <a:prstGeom prst="arc">
                  <a:avLst>
                    <a:gd name="adj1" fmla="val 16445599"/>
                    <a:gd name="adj2" fmla="val 89023"/>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29" name="Arc 28">
                  <a:extLst>
                    <a:ext uri="{FF2B5EF4-FFF2-40B4-BE49-F238E27FC236}">
                      <a16:creationId xmlns:a16="http://schemas.microsoft.com/office/drawing/2014/main" id="{AFA41F32-53DA-DC66-1C37-EDCBC9F798E1}"/>
                    </a:ext>
                  </a:extLst>
                </p:cNvPr>
                <p:cNvSpPr/>
                <p:nvPr/>
              </p:nvSpPr>
              <p:spPr bwMode="auto">
                <a:xfrm rot="21419111">
                  <a:off x="8525950" y="3750712"/>
                  <a:ext cx="945992" cy="1266873"/>
                </a:xfrm>
                <a:prstGeom prst="arc">
                  <a:avLst>
                    <a:gd name="adj1" fmla="val 16159193"/>
                    <a:gd name="adj2" fmla="val 0"/>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0" name="Oval 29">
                  <a:extLst>
                    <a:ext uri="{FF2B5EF4-FFF2-40B4-BE49-F238E27FC236}">
                      <a16:creationId xmlns:a16="http://schemas.microsoft.com/office/drawing/2014/main" id="{C47604F5-395D-5E6F-A712-39E9500174D3}"/>
                    </a:ext>
                  </a:extLst>
                </p:cNvPr>
                <p:cNvSpPr/>
                <p:nvPr/>
              </p:nvSpPr>
              <p:spPr bwMode="auto">
                <a:xfrm>
                  <a:off x="8284073" y="2531305"/>
                  <a:ext cx="1255472" cy="1212401"/>
                </a:xfrm>
                <a:prstGeom prst="ellipse">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3" name="Oval 32">
                  <a:extLst>
                    <a:ext uri="{FF2B5EF4-FFF2-40B4-BE49-F238E27FC236}">
                      <a16:creationId xmlns:a16="http://schemas.microsoft.com/office/drawing/2014/main" id="{02C6933E-1572-4C08-17CA-9AEC275CA619}"/>
                    </a:ext>
                  </a:extLst>
                </p:cNvPr>
                <p:cNvSpPr/>
                <p:nvPr/>
              </p:nvSpPr>
              <p:spPr bwMode="auto">
                <a:xfrm>
                  <a:off x="8712200" y="2960358"/>
                  <a:ext cx="381000" cy="355618"/>
                </a:xfrm>
                <a:prstGeom prst="ellipse">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grpSp>
      </p:grpSp>
      <p:grpSp>
        <p:nvGrpSpPr>
          <p:cNvPr id="44" name="Group 43">
            <a:extLst>
              <a:ext uri="{FF2B5EF4-FFF2-40B4-BE49-F238E27FC236}">
                <a16:creationId xmlns:a16="http://schemas.microsoft.com/office/drawing/2014/main" id="{0050D258-F49F-078D-EA72-C8CF0CB9F413}"/>
              </a:ext>
            </a:extLst>
          </p:cNvPr>
          <p:cNvGrpSpPr/>
          <p:nvPr/>
        </p:nvGrpSpPr>
        <p:grpSpPr>
          <a:xfrm>
            <a:off x="7159142" y="2107584"/>
            <a:ext cx="2391258" cy="2312016"/>
            <a:chOff x="5548071" y="5143972"/>
            <a:chExt cx="2391258" cy="2312016"/>
          </a:xfrm>
        </p:grpSpPr>
        <p:pic>
          <p:nvPicPr>
            <p:cNvPr id="32" name="Picture 31">
              <a:extLst>
                <a:ext uri="{FF2B5EF4-FFF2-40B4-BE49-F238E27FC236}">
                  <a16:creationId xmlns:a16="http://schemas.microsoft.com/office/drawing/2014/main" id="{5E43D11D-84F4-1A56-6985-A9DFED35DA7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071" y="5143972"/>
              <a:ext cx="2391258" cy="2312016"/>
            </a:xfrm>
            <a:prstGeom prst="rect">
              <a:avLst/>
            </a:prstGeom>
          </p:spPr>
        </p:pic>
        <p:sp>
          <p:nvSpPr>
            <p:cNvPr id="36" name="Explosion: 8 Points 35">
              <a:extLst>
                <a:ext uri="{FF2B5EF4-FFF2-40B4-BE49-F238E27FC236}">
                  <a16:creationId xmlns:a16="http://schemas.microsoft.com/office/drawing/2014/main" id="{4704AA83-28C7-58D2-8984-E31F6B31C227}"/>
                </a:ext>
              </a:extLst>
            </p:cNvPr>
            <p:cNvSpPr/>
            <p:nvPr/>
          </p:nvSpPr>
          <p:spPr bwMode="auto">
            <a:xfrm>
              <a:off x="6215871" y="52854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7" name="Explosion: 8 Points 36">
              <a:extLst>
                <a:ext uri="{FF2B5EF4-FFF2-40B4-BE49-F238E27FC236}">
                  <a16:creationId xmlns:a16="http://schemas.microsoft.com/office/drawing/2014/main" id="{C38BA105-609F-4BB8-9AFF-9928EEF73306}"/>
                </a:ext>
              </a:extLst>
            </p:cNvPr>
            <p:cNvSpPr/>
            <p:nvPr/>
          </p:nvSpPr>
          <p:spPr bwMode="auto">
            <a:xfrm>
              <a:off x="6182004" y="58619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8" name="Explosion: 8 Points 37">
              <a:extLst>
                <a:ext uri="{FF2B5EF4-FFF2-40B4-BE49-F238E27FC236}">
                  <a16:creationId xmlns:a16="http://schemas.microsoft.com/office/drawing/2014/main" id="{3A783275-943A-4C40-056C-355EBAE892E8}"/>
                </a:ext>
              </a:extLst>
            </p:cNvPr>
            <p:cNvSpPr/>
            <p:nvPr/>
          </p:nvSpPr>
          <p:spPr bwMode="auto">
            <a:xfrm>
              <a:off x="6743700" y="6175638"/>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9" name="Explosion: 8 Points 38">
              <a:extLst>
                <a:ext uri="{FF2B5EF4-FFF2-40B4-BE49-F238E27FC236}">
                  <a16:creationId xmlns:a16="http://schemas.microsoft.com/office/drawing/2014/main" id="{7AA2593F-F778-965D-B767-9E23F84D0AB0}"/>
                </a:ext>
              </a:extLst>
            </p:cNvPr>
            <p:cNvSpPr/>
            <p:nvPr/>
          </p:nvSpPr>
          <p:spPr bwMode="auto">
            <a:xfrm>
              <a:off x="7188200" y="6862622"/>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sp>
        <p:nvSpPr>
          <p:cNvPr id="40" name="Oval 39">
            <a:extLst>
              <a:ext uri="{FF2B5EF4-FFF2-40B4-BE49-F238E27FC236}">
                <a16:creationId xmlns:a16="http://schemas.microsoft.com/office/drawing/2014/main" id="{0B279CB9-B7EC-0EA4-9044-DBDA7982C514}"/>
              </a:ext>
            </a:extLst>
          </p:cNvPr>
          <p:cNvSpPr/>
          <p:nvPr/>
        </p:nvSpPr>
        <p:spPr bwMode="auto">
          <a:xfrm>
            <a:off x="3982489" y="5537664"/>
            <a:ext cx="2291098" cy="2358901"/>
          </a:xfrm>
          <a:prstGeom prst="ellipse">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41" name="Oval 40">
            <a:extLst>
              <a:ext uri="{FF2B5EF4-FFF2-40B4-BE49-F238E27FC236}">
                <a16:creationId xmlns:a16="http://schemas.microsoft.com/office/drawing/2014/main" id="{5C7D62C4-11F6-4E2A-9F4C-77CEDF291520}"/>
              </a:ext>
            </a:extLst>
          </p:cNvPr>
          <p:cNvSpPr/>
          <p:nvPr/>
        </p:nvSpPr>
        <p:spPr bwMode="auto">
          <a:xfrm>
            <a:off x="7369316" y="5570346"/>
            <a:ext cx="2291098" cy="2358901"/>
          </a:xfrm>
          <a:prstGeom prst="ellipse">
            <a:avLst/>
          </a:prstGeom>
          <a:solidFill>
            <a:schemeClr val="bg1"/>
          </a:solidFill>
          <a:ln w="25400"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45" name="Arrow: Right 44">
            <a:extLst>
              <a:ext uri="{FF2B5EF4-FFF2-40B4-BE49-F238E27FC236}">
                <a16:creationId xmlns:a16="http://schemas.microsoft.com/office/drawing/2014/main" id="{D49E8837-1886-3C67-8039-B588AB3F7684}"/>
              </a:ext>
            </a:extLst>
          </p:cNvPr>
          <p:cNvSpPr/>
          <p:nvPr/>
        </p:nvSpPr>
        <p:spPr bwMode="auto">
          <a:xfrm rot="19822907">
            <a:off x="3347546" y="3571723"/>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46" name="Arrow: Right 45">
            <a:extLst>
              <a:ext uri="{FF2B5EF4-FFF2-40B4-BE49-F238E27FC236}">
                <a16:creationId xmlns:a16="http://schemas.microsoft.com/office/drawing/2014/main" id="{9EC31B1E-3F7B-F4A0-34CA-256D6C6C8BB1}"/>
              </a:ext>
            </a:extLst>
          </p:cNvPr>
          <p:cNvSpPr/>
          <p:nvPr/>
        </p:nvSpPr>
        <p:spPr bwMode="auto">
          <a:xfrm>
            <a:off x="6512524" y="2999382"/>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47" name="Arrow: Right 46">
            <a:extLst>
              <a:ext uri="{FF2B5EF4-FFF2-40B4-BE49-F238E27FC236}">
                <a16:creationId xmlns:a16="http://schemas.microsoft.com/office/drawing/2014/main" id="{A2738DCE-3D4E-F104-E593-93310DCC2AAC}"/>
              </a:ext>
            </a:extLst>
          </p:cNvPr>
          <p:cNvSpPr/>
          <p:nvPr/>
        </p:nvSpPr>
        <p:spPr bwMode="auto">
          <a:xfrm>
            <a:off x="4031479" y="4467708"/>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49" name="Arrow: Right 48">
            <a:extLst>
              <a:ext uri="{FF2B5EF4-FFF2-40B4-BE49-F238E27FC236}">
                <a16:creationId xmlns:a16="http://schemas.microsoft.com/office/drawing/2014/main" id="{08EA93AA-3D8A-ECF4-9371-66740C396FC0}"/>
              </a:ext>
            </a:extLst>
          </p:cNvPr>
          <p:cNvSpPr/>
          <p:nvPr/>
        </p:nvSpPr>
        <p:spPr bwMode="auto">
          <a:xfrm rot="2112517">
            <a:off x="3340857" y="5552268"/>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50" name="Arrow: Left-Right 49">
            <a:extLst>
              <a:ext uri="{FF2B5EF4-FFF2-40B4-BE49-F238E27FC236}">
                <a16:creationId xmlns:a16="http://schemas.microsoft.com/office/drawing/2014/main" id="{728574FC-0AA0-6F3E-B30C-E225E70D6877}"/>
              </a:ext>
            </a:extLst>
          </p:cNvPr>
          <p:cNvSpPr/>
          <p:nvPr/>
        </p:nvSpPr>
        <p:spPr bwMode="auto">
          <a:xfrm>
            <a:off x="6273800" y="6324600"/>
            <a:ext cx="1098318" cy="855741"/>
          </a:xfrm>
          <a:prstGeom prst="lef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rPr>
              <a:t>OR</a:t>
            </a:r>
          </a:p>
        </p:txBody>
      </p:sp>
      <p:sp>
        <p:nvSpPr>
          <p:cNvPr id="51" name="TextBox 50">
            <a:extLst>
              <a:ext uri="{FF2B5EF4-FFF2-40B4-BE49-F238E27FC236}">
                <a16:creationId xmlns:a16="http://schemas.microsoft.com/office/drawing/2014/main" id="{E09A6402-C11A-38DC-B54A-1E1DD85AEFAB}"/>
              </a:ext>
            </a:extLst>
          </p:cNvPr>
          <p:cNvSpPr txBox="1"/>
          <p:nvPr/>
        </p:nvSpPr>
        <p:spPr>
          <a:xfrm>
            <a:off x="5355230" y="4648200"/>
            <a:ext cx="3204570" cy="1077218"/>
          </a:xfrm>
          <a:prstGeom prst="rect">
            <a:avLst/>
          </a:prstGeom>
          <a:noFill/>
        </p:spPr>
        <p:txBody>
          <a:bodyPr wrap="square" rtlCol="0">
            <a:spAutoFit/>
          </a:bodyPr>
          <a:lstStyle/>
          <a:p>
            <a:pPr algn="ctr"/>
            <a:r>
              <a:rPr lang="en-US" sz="3200" dirty="0"/>
              <a:t>One Dominates &amp; One Surrenders</a:t>
            </a:r>
          </a:p>
        </p:txBody>
      </p:sp>
      <p:sp>
        <p:nvSpPr>
          <p:cNvPr id="52" name="TextBox 51">
            <a:extLst>
              <a:ext uri="{FF2B5EF4-FFF2-40B4-BE49-F238E27FC236}">
                <a16:creationId xmlns:a16="http://schemas.microsoft.com/office/drawing/2014/main" id="{8B6339B1-1F8E-6B2B-B7EF-3D01B9870D4B}"/>
              </a:ext>
            </a:extLst>
          </p:cNvPr>
          <p:cNvSpPr txBox="1"/>
          <p:nvPr/>
        </p:nvSpPr>
        <p:spPr>
          <a:xfrm>
            <a:off x="2140236" y="1808527"/>
            <a:ext cx="2423652" cy="1077218"/>
          </a:xfrm>
          <a:prstGeom prst="rect">
            <a:avLst/>
          </a:prstGeom>
          <a:noFill/>
        </p:spPr>
        <p:txBody>
          <a:bodyPr wrap="square" rtlCol="0">
            <a:spAutoFit/>
          </a:bodyPr>
          <a:lstStyle/>
          <a:p>
            <a:pPr algn="ctr"/>
            <a:r>
              <a:rPr lang="en-US" sz="3200" dirty="0"/>
              <a:t>Not</a:t>
            </a:r>
          </a:p>
          <a:p>
            <a:pPr algn="ctr"/>
            <a:r>
              <a:rPr lang="en-US" sz="3200" dirty="0"/>
              <a:t>Engaged</a:t>
            </a:r>
          </a:p>
        </p:txBody>
      </p:sp>
      <p:sp>
        <p:nvSpPr>
          <p:cNvPr id="53" name="TextBox 52">
            <a:extLst>
              <a:ext uri="{FF2B5EF4-FFF2-40B4-BE49-F238E27FC236}">
                <a16:creationId xmlns:a16="http://schemas.microsoft.com/office/drawing/2014/main" id="{B43DBBC7-9CA8-600A-8E42-0AF2A7E8081B}"/>
              </a:ext>
            </a:extLst>
          </p:cNvPr>
          <p:cNvSpPr txBox="1"/>
          <p:nvPr/>
        </p:nvSpPr>
        <p:spPr>
          <a:xfrm>
            <a:off x="9321799" y="2007208"/>
            <a:ext cx="3135415" cy="2554545"/>
          </a:xfrm>
          <a:prstGeom prst="rect">
            <a:avLst/>
          </a:prstGeom>
          <a:noFill/>
        </p:spPr>
        <p:txBody>
          <a:bodyPr wrap="square" rtlCol="0">
            <a:spAutoFit/>
          </a:bodyPr>
          <a:lstStyle/>
          <a:p>
            <a:pPr algn="ctr"/>
            <a:r>
              <a:rPr lang="en-US" sz="3200" dirty="0"/>
              <a:t>Active</a:t>
            </a:r>
          </a:p>
          <a:p>
            <a:pPr algn="ctr"/>
            <a:r>
              <a:rPr lang="en-US" sz="3200" dirty="0"/>
              <a:t>Engagement</a:t>
            </a:r>
          </a:p>
          <a:p>
            <a:pPr algn="ctr"/>
            <a:r>
              <a:rPr lang="en-US" sz="3200" dirty="0"/>
              <a:t>(Can be productive or unproductive) </a:t>
            </a:r>
          </a:p>
        </p:txBody>
      </p:sp>
      <p:sp>
        <p:nvSpPr>
          <p:cNvPr id="54" name="TextBox 53">
            <a:extLst>
              <a:ext uri="{FF2B5EF4-FFF2-40B4-BE49-F238E27FC236}">
                <a16:creationId xmlns:a16="http://schemas.microsoft.com/office/drawing/2014/main" id="{339327E1-B353-21C0-3B7B-DEFD02A360DF}"/>
              </a:ext>
            </a:extLst>
          </p:cNvPr>
          <p:cNvSpPr txBox="1"/>
          <p:nvPr/>
        </p:nvSpPr>
        <p:spPr>
          <a:xfrm>
            <a:off x="8011085" y="2939058"/>
            <a:ext cx="4800795" cy="4001095"/>
          </a:xfrm>
          <a:prstGeom prst="rect">
            <a:avLst/>
          </a:prstGeom>
          <a:noFill/>
        </p:spPr>
        <p:txBody>
          <a:bodyPr wrap="square" rtlCol="0">
            <a:spAutoFit/>
          </a:bodyPr>
          <a:lstStyle/>
          <a:p>
            <a:pPr algn="ctr"/>
            <a:r>
              <a:rPr lang="en-US" sz="5400" b="1" dirty="0">
                <a:solidFill>
                  <a:srgbClr val="7030A0"/>
                </a:solidFill>
              </a:rPr>
              <a:t>The Ideal</a:t>
            </a:r>
          </a:p>
          <a:p>
            <a:pPr algn="ctr"/>
            <a:r>
              <a:rPr lang="en-US" sz="4000" b="1" dirty="0">
                <a:solidFill>
                  <a:srgbClr val="7030A0"/>
                </a:solidFill>
              </a:rPr>
              <a:t>(In God’s Image, distinct personalities that are inseparably united, completed by the other)</a:t>
            </a:r>
          </a:p>
        </p:txBody>
      </p:sp>
    </p:spTree>
    <p:extLst>
      <p:ext uri="{BB962C8B-B14F-4D97-AF65-F5344CB8AC3E}">
        <p14:creationId xmlns:p14="http://schemas.microsoft.com/office/powerpoint/2010/main" val="413721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4000"/>
                                        <p:tgtEl>
                                          <p:spTgt spid="11"/>
                                        </p:tgtEl>
                                      </p:cBhvr>
                                    </p:animEffect>
                                    <p:set>
                                      <p:cBhvr>
                                        <p:cTn id="59" dur="1" fill="hold">
                                          <p:stCondLst>
                                            <p:cond delay="3999"/>
                                          </p:stCondLst>
                                        </p:cTn>
                                        <p:tgtEl>
                                          <p:spTgt spid="11"/>
                                        </p:tgtEl>
                                        <p:attrNameLst>
                                          <p:attrName>style.visibility</p:attrName>
                                        </p:attrNameLst>
                                      </p:cBhvr>
                                      <p:to>
                                        <p:strVal val="hidden"/>
                                      </p:to>
                                    </p:set>
                                  </p:childTnLst>
                                </p:cTn>
                              </p:par>
                              <p:par>
                                <p:cTn id="60" presetID="9"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4000"/>
                                        <p:tgtEl>
                                          <p:spTgt spid="9"/>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par>
                          <p:cTn id="65" fill="hold">
                            <p:stCondLst>
                              <p:cond delay="4000"/>
                            </p:stCondLst>
                            <p:childTnLst>
                              <p:par>
                                <p:cTn id="66" presetID="1" presetClass="exit" presetSubtype="0" fill="hold" grpId="1" nodeType="afterEffect">
                                  <p:stCondLst>
                                    <p:cond delay="0"/>
                                  </p:stCondLst>
                                  <p:childTnLst>
                                    <p:set>
                                      <p:cBhvr>
                                        <p:cTn id="67" dur="1" fill="hold">
                                          <p:stCondLst>
                                            <p:cond delay="0"/>
                                          </p:stCondLst>
                                        </p:cTn>
                                        <p:tgtEl>
                                          <p:spTgt spid="47"/>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5" grpId="0" animBg="1"/>
      <p:bldP spid="45" grpId="1" animBg="1"/>
      <p:bldP spid="46" grpId="0" animBg="1"/>
      <p:bldP spid="46" grpId="1" animBg="1"/>
      <p:bldP spid="47" grpId="0" animBg="1"/>
      <p:bldP spid="47" grpId="1" animBg="1"/>
      <p:bldP spid="49" grpId="0" animBg="1"/>
      <p:bldP spid="49" grpId="1" animBg="1"/>
      <p:bldP spid="50" grpId="0" animBg="1"/>
      <p:bldP spid="50" grpId="1" animBg="1"/>
      <p:bldP spid="51" grpId="0"/>
      <p:bldP spid="51" grpId="1"/>
      <p:bldP spid="52" grpId="0"/>
      <p:bldP spid="52" grpId="1"/>
      <p:bldP spid="53" grpId="0"/>
      <p:bldP spid="53" grpId="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BA5FEAC-84B5-9DA1-DEF0-238AA62F67D7}"/>
              </a:ext>
            </a:extLst>
          </p:cNvPr>
          <p:cNvSpPr/>
          <p:nvPr/>
        </p:nvSpPr>
        <p:spPr bwMode="auto">
          <a:xfrm>
            <a:off x="-74576" y="23443"/>
            <a:ext cx="13067714" cy="81534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13" name="TextBox 12">
            <a:extLst>
              <a:ext uri="{FF2B5EF4-FFF2-40B4-BE49-F238E27FC236}">
                <a16:creationId xmlns:a16="http://schemas.microsoft.com/office/drawing/2014/main" id="{32CE8E96-8BB4-3DB1-B85B-98F92975E6B7}"/>
              </a:ext>
            </a:extLst>
          </p:cNvPr>
          <p:cNvSpPr txBox="1"/>
          <p:nvPr/>
        </p:nvSpPr>
        <p:spPr>
          <a:xfrm>
            <a:off x="919480" y="0"/>
            <a:ext cx="11506200" cy="923330"/>
          </a:xfrm>
          <a:prstGeom prst="rect">
            <a:avLst/>
          </a:prstGeom>
          <a:noFill/>
        </p:spPr>
        <p:txBody>
          <a:bodyPr wrap="square">
            <a:spAutoFit/>
          </a:bodyPr>
          <a:lstStyle/>
          <a:p>
            <a:pPr algn="ctr"/>
            <a:r>
              <a:rPr lang="en-US" sz="5400" b="1" dirty="0">
                <a:solidFill>
                  <a:srgbClr val="7030A0"/>
                </a:solidFill>
                <a:latin typeface="Calibri" panose="020F0502020204030204" pitchFamily="34" charset="0"/>
                <a:ea typeface="Calibri" panose="020F0502020204030204" pitchFamily="34" charset="0"/>
                <a:cs typeface="Calibri" panose="020F0502020204030204" pitchFamily="34" charset="0"/>
              </a:rPr>
              <a:t>Which Is God’s Plan?</a:t>
            </a:r>
          </a:p>
        </p:txBody>
      </p:sp>
      <p:grpSp>
        <p:nvGrpSpPr>
          <p:cNvPr id="8" name="Group 7">
            <a:extLst>
              <a:ext uri="{FF2B5EF4-FFF2-40B4-BE49-F238E27FC236}">
                <a16:creationId xmlns:a16="http://schemas.microsoft.com/office/drawing/2014/main" id="{1E7EC3F2-66BC-7A3A-18FA-CF7E4B49E94C}"/>
              </a:ext>
            </a:extLst>
          </p:cNvPr>
          <p:cNvGrpSpPr/>
          <p:nvPr/>
        </p:nvGrpSpPr>
        <p:grpSpPr>
          <a:xfrm>
            <a:off x="1694180" y="838200"/>
            <a:ext cx="10416756" cy="3390844"/>
            <a:chOff x="1694180" y="1378803"/>
            <a:chExt cx="10416756" cy="3390844"/>
          </a:xfrm>
        </p:grpSpPr>
        <p:pic>
          <p:nvPicPr>
            <p:cNvPr id="11" name="Picture 10" descr="Icon&#10;&#10;Description automatically generated">
              <a:extLst>
                <a:ext uri="{FF2B5EF4-FFF2-40B4-BE49-F238E27FC236}">
                  <a16:creationId xmlns:a16="http://schemas.microsoft.com/office/drawing/2014/main" id="{D7250E6A-42C9-5344-CA92-CBE5732B0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180" y="2137879"/>
              <a:ext cx="2750820" cy="2491740"/>
            </a:xfrm>
            <a:prstGeom prst="rect">
              <a:avLst/>
            </a:prstGeom>
          </p:spPr>
        </p:pic>
        <p:pic>
          <p:nvPicPr>
            <p:cNvPr id="19" name="Picture 18">
              <a:extLst>
                <a:ext uri="{FF2B5EF4-FFF2-40B4-BE49-F238E27FC236}">
                  <a16:creationId xmlns:a16="http://schemas.microsoft.com/office/drawing/2014/main" id="{92504022-984F-596F-11B1-870ADF7F7B4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6430">
              <a:off x="7047657" y="2112345"/>
              <a:ext cx="2853479" cy="2657302"/>
            </a:xfrm>
            <a:prstGeom prst="rect">
              <a:avLst/>
            </a:prstGeom>
          </p:spPr>
        </p:pic>
        <p:sp>
          <p:nvSpPr>
            <p:cNvPr id="50" name="Arrow: Left-Right 49">
              <a:extLst>
                <a:ext uri="{FF2B5EF4-FFF2-40B4-BE49-F238E27FC236}">
                  <a16:creationId xmlns:a16="http://schemas.microsoft.com/office/drawing/2014/main" id="{728574FC-0AA0-6F3E-B30C-E225E70D6877}"/>
                </a:ext>
              </a:extLst>
            </p:cNvPr>
            <p:cNvSpPr/>
            <p:nvPr/>
          </p:nvSpPr>
          <p:spPr bwMode="auto">
            <a:xfrm>
              <a:off x="5251682" y="2955879"/>
              <a:ext cx="1098318" cy="855741"/>
            </a:xfrm>
            <a:prstGeom prst="lef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rPr>
                <a:t>OR</a:t>
              </a:r>
            </a:p>
          </p:txBody>
        </p:sp>
        <p:sp>
          <p:nvSpPr>
            <p:cNvPr id="52" name="TextBox 51">
              <a:extLst>
                <a:ext uri="{FF2B5EF4-FFF2-40B4-BE49-F238E27FC236}">
                  <a16:creationId xmlns:a16="http://schemas.microsoft.com/office/drawing/2014/main" id="{8B6339B1-1F8E-6B2B-B7EF-3D01B9870D4B}"/>
                </a:ext>
              </a:extLst>
            </p:cNvPr>
            <p:cNvSpPr txBox="1"/>
            <p:nvPr/>
          </p:nvSpPr>
          <p:spPr>
            <a:xfrm>
              <a:off x="1868948" y="1378803"/>
              <a:ext cx="2423652" cy="830997"/>
            </a:xfrm>
            <a:prstGeom prst="rect">
              <a:avLst/>
            </a:prstGeom>
            <a:noFill/>
          </p:spPr>
          <p:txBody>
            <a:bodyPr wrap="square" rtlCol="0">
              <a:spAutoFit/>
            </a:bodyPr>
            <a:lstStyle/>
            <a:p>
              <a:pPr algn="ctr"/>
              <a:r>
                <a:rPr lang="en-US" sz="4800" dirty="0">
                  <a:solidFill>
                    <a:schemeClr val="accent1"/>
                  </a:solidFill>
                </a:rPr>
                <a:t>This?</a:t>
              </a:r>
            </a:p>
          </p:txBody>
        </p:sp>
        <p:sp>
          <p:nvSpPr>
            <p:cNvPr id="2" name="TextBox 1">
              <a:extLst>
                <a:ext uri="{FF2B5EF4-FFF2-40B4-BE49-F238E27FC236}">
                  <a16:creationId xmlns:a16="http://schemas.microsoft.com/office/drawing/2014/main" id="{F81A533B-2C2D-4D00-4791-7F3C1276CB4D}"/>
                </a:ext>
              </a:extLst>
            </p:cNvPr>
            <p:cNvSpPr txBox="1"/>
            <p:nvPr/>
          </p:nvSpPr>
          <p:spPr>
            <a:xfrm>
              <a:off x="7950989" y="1378803"/>
              <a:ext cx="2423652" cy="830997"/>
            </a:xfrm>
            <a:prstGeom prst="rect">
              <a:avLst/>
            </a:prstGeom>
            <a:noFill/>
          </p:spPr>
          <p:txBody>
            <a:bodyPr wrap="square" rtlCol="0">
              <a:spAutoFit/>
            </a:bodyPr>
            <a:lstStyle/>
            <a:p>
              <a:pPr algn="ctr"/>
              <a:r>
                <a:rPr lang="en-US" sz="4800" dirty="0">
                  <a:solidFill>
                    <a:schemeClr val="accent1"/>
                  </a:solidFill>
                </a:rPr>
                <a:t>This?</a:t>
              </a:r>
            </a:p>
          </p:txBody>
        </p:sp>
        <p:pic>
          <p:nvPicPr>
            <p:cNvPr id="3" name="Picture 2">
              <a:extLst>
                <a:ext uri="{FF2B5EF4-FFF2-40B4-BE49-F238E27FC236}">
                  <a16:creationId xmlns:a16="http://schemas.microsoft.com/office/drawing/2014/main" id="{86D34347-6A38-CF45-4D32-0659581638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6430">
              <a:off x="9257457" y="2112345"/>
              <a:ext cx="2853479" cy="2657302"/>
            </a:xfrm>
            <a:prstGeom prst="rect">
              <a:avLst/>
            </a:prstGeom>
          </p:spPr>
        </p:pic>
      </p:grpSp>
      <p:sp>
        <p:nvSpPr>
          <p:cNvPr id="5" name="TextBox 4">
            <a:extLst>
              <a:ext uri="{FF2B5EF4-FFF2-40B4-BE49-F238E27FC236}">
                <a16:creationId xmlns:a16="http://schemas.microsoft.com/office/drawing/2014/main" id="{417D3288-7D5C-A685-462B-6842CE33686E}"/>
              </a:ext>
            </a:extLst>
          </p:cNvPr>
          <p:cNvSpPr txBox="1"/>
          <p:nvPr/>
        </p:nvSpPr>
        <p:spPr>
          <a:xfrm>
            <a:off x="532880" y="4154269"/>
            <a:ext cx="11506199" cy="646331"/>
          </a:xfrm>
          <a:prstGeom prst="rect">
            <a:avLst/>
          </a:prstGeom>
          <a:noFill/>
        </p:spPr>
        <p:txBody>
          <a:bodyPr wrap="square" rtlCol="0">
            <a:spAutoFit/>
          </a:bodyPr>
          <a:lstStyle/>
          <a:p>
            <a:pPr algn="ctr"/>
            <a:r>
              <a:rPr lang="en-US" sz="3600" b="1" dirty="0">
                <a:solidFill>
                  <a:srgbClr val="FF0000"/>
                </a:solidFill>
              </a:rPr>
              <a:t>Homosexual relationships are sinful without question. </a:t>
            </a:r>
          </a:p>
        </p:txBody>
      </p:sp>
      <p:sp>
        <p:nvSpPr>
          <p:cNvPr id="6" name="TextBox 5">
            <a:extLst>
              <a:ext uri="{FF2B5EF4-FFF2-40B4-BE49-F238E27FC236}">
                <a16:creationId xmlns:a16="http://schemas.microsoft.com/office/drawing/2014/main" id="{3F1DB764-590E-C09F-983A-A29B0BA0595E}"/>
              </a:ext>
            </a:extLst>
          </p:cNvPr>
          <p:cNvSpPr txBox="1"/>
          <p:nvPr/>
        </p:nvSpPr>
        <p:spPr>
          <a:xfrm>
            <a:off x="532880" y="4724400"/>
            <a:ext cx="11892800" cy="1200329"/>
          </a:xfrm>
          <a:prstGeom prst="rect">
            <a:avLst/>
          </a:prstGeom>
          <a:noFill/>
        </p:spPr>
        <p:txBody>
          <a:bodyPr wrap="square" rtlCol="0">
            <a:spAutoFit/>
          </a:bodyPr>
          <a:lstStyle/>
          <a:p>
            <a:r>
              <a:rPr lang="en-US" sz="3600" b="1" dirty="0">
                <a:solidFill>
                  <a:schemeClr val="accent1"/>
                </a:solidFill>
              </a:rPr>
              <a:t>But so is the denial of innate, created differences between men and women.  These differences are our gifts from God. </a:t>
            </a:r>
          </a:p>
        </p:txBody>
      </p:sp>
      <p:sp>
        <p:nvSpPr>
          <p:cNvPr id="7" name="TextBox 6">
            <a:extLst>
              <a:ext uri="{FF2B5EF4-FFF2-40B4-BE49-F238E27FC236}">
                <a16:creationId xmlns:a16="http://schemas.microsoft.com/office/drawing/2014/main" id="{D629EC0D-5CEF-C37F-E4FB-B4B63DCF6CEF}"/>
              </a:ext>
            </a:extLst>
          </p:cNvPr>
          <p:cNvSpPr txBox="1"/>
          <p:nvPr/>
        </p:nvSpPr>
        <p:spPr>
          <a:xfrm>
            <a:off x="532880" y="5867400"/>
            <a:ext cx="11892800" cy="2308324"/>
          </a:xfrm>
          <a:prstGeom prst="rect">
            <a:avLst/>
          </a:prstGeom>
          <a:noFill/>
        </p:spPr>
        <p:txBody>
          <a:bodyPr wrap="square" rtlCol="0">
            <a:spAutoFit/>
          </a:bodyPr>
          <a:lstStyle/>
          <a:p>
            <a:r>
              <a:rPr lang="en-US" sz="3600" b="1" dirty="0">
                <a:solidFill>
                  <a:srgbClr val="7030A0"/>
                </a:solidFill>
              </a:rPr>
              <a:t>Women should not seek to develop a dominant, swaggering (and sinful) male-like behavior in an effort to get ahead or be taken seriously. And, among other things, men cannot abdicate their charge to be godly leaders of their families.</a:t>
            </a:r>
          </a:p>
        </p:txBody>
      </p:sp>
    </p:spTree>
    <p:extLst>
      <p:ext uri="{BB962C8B-B14F-4D97-AF65-F5344CB8AC3E}">
        <p14:creationId xmlns:p14="http://schemas.microsoft.com/office/powerpoint/2010/main" val="1860140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9523</TotalTime>
  <Pages>0</Pages>
  <Words>1029</Words>
  <Characters>0</Characters>
  <Application>Microsoft Office PowerPoint</Application>
  <PresentationFormat>Custom</PresentationFormat>
  <Lines>0</Lines>
  <Paragraphs>66</Paragraphs>
  <Slides>7</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Bradley Hand ITC</vt:lpstr>
      <vt:lpstr>Calibri</vt:lpstr>
      <vt:lpstr>Cochin</vt:lpstr>
      <vt:lpstr>Wingdings</vt:lpstr>
      <vt:lpstr>4_Office Theme</vt:lpstr>
      <vt:lpstr>1_Office Theme</vt:lpstr>
      <vt:lpstr>2_Office Theme</vt:lpstr>
      <vt:lpstr>Married: Growing &amp; Serving Together</vt:lpstr>
      <vt:lpstr>“Leave,” “Cleave,” and “Become One Flesh” (Moses’ Inspired Commentary in Gen. 2:24)</vt:lpstr>
      <vt:lpstr>Applying the Charge to Leave and Cleave</vt:lpstr>
      <vt:lpstr>“Become One Flesh”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10</cp:revision>
  <cp:lastPrinted>2023-04-12T22:20:59Z</cp:lastPrinted>
  <dcterms:modified xsi:type="dcterms:W3CDTF">2023-04-27T14:47:01Z</dcterms:modified>
</cp:coreProperties>
</file>